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</p:sldMasterIdLst>
  <p:notesMasterIdLst>
    <p:notesMasterId r:id="rId34"/>
  </p:notesMasterIdLst>
  <p:handoutMasterIdLst>
    <p:handoutMasterId r:id="rId35"/>
  </p:handout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80" r:id="rId26"/>
    <p:sldId id="281" r:id="rId27"/>
    <p:sldId id="282" r:id="rId28"/>
    <p:sldId id="283" r:id="rId29"/>
    <p:sldId id="284" r:id="rId30"/>
    <p:sldId id="302" r:id="rId31"/>
    <p:sldId id="301" r:id="rId32"/>
    <p:sldId id="285" r:id="rId33"/>
  </p:sldIdLst>
  <p:sldSz cx="10080625" cy="7559675"/>
  <p:notesSz cx="6888163" cy="10018713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anose="020B0604020202020204" pitchFamily="34" charset="0"/>
        <a:ea typeface="msmincho" charset="0"/>
        <a:cs typeface="msmincho" charset="0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anose="020B0604020202020204" pitchFamily="34" charset="0"/>
        <a:ea typeface="msmincho" charset="0"/>
        <a:cs typeface="msmincho" charset="0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anose="020B0604020202020204" pitchFamily="34" charset="0"/>
        <a:ea typeface="msmincho" charset="0"/>
        <a:cs typeface="msmincho" charset="0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anose="020B0604020202020204" pitchFamily="34" charset="0"/>
        <a:ea typeface="msmincho" charset="0"/>
        <a:cs typeface="msmincho" charset="0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anose="020B0604020202020204" pitchFamily="34" charset="0"/>
        <a:ea typeface="msmincho" charset="0"/>
        <a:cs typeface="msmincho" charset="0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Arial" panose="020B0604020202020204" pitchFamily="34" charset="0"/>
        <a:ea typeface="msmincho" charset="0"/>
        <a:cs typeface="msmincho" charset="0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Arial" panose="020B0604020202020204" pitchFamily="34" charset="0"/>
        <a:ea typeface="msmincho" charset="0"/>
        <a:cs typeface="msmincho" charset="0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Arial" panose="020B0604020202020204" pitchFamily="34" charset="0"/>
        <a:ea typeface="msmincho" charset="0"/>
        <a:cs typeface="msmincho" charset="0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Arial" panose="020B0604020202020204" pitchFamily="34" charset="0"/>
        <a:ea typeface="msmincho" charset="0"/>
        <a:cs typeface="msmincho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699">
          <p15:clr>
            <a:srgbClr val="A4A3A4"/>
          </p15:clr>
        </p15:guide>
        <p15:guide id="2" pos="196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6" d="100"/>
          <a:sy n="76" d="100"/>
        </p:scale>
        <p:origin x="864" y="7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699"/>
        <p:guide pos="196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6088" cy="503238"/>
          </a:xfrm>
          <a:prstGeom prst="rect">
            <a:avLst/>
          </a:prstGeom>
        </p:spPr>
        <p:txBody>
          <a:bodyPr vert="horz" lIns="84701" tIns="42350" rIns="84701" bIns="42350" rtlCol="0"/>
          <a:lstStyle>
            <a:lvl1pPr algn="l">
              <a:defRPr sz="1100" smtClean="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900488" y="0"/>
            <a:ext cx="2986087" cy="503238"/>
          </a:xfrm>
          <a:prstGeom prst="rect">
            <a:avLst/>
          </a:prstGeom>
        </p:spPr>
        <p:txBody>
          <a:bodyPr vert="horz" lIns="84701" tIns="42350" rIns="84701" bIns="42350" rtlCol="0"/>
          <a:lstStyle>
            <a:lvl1pPr algn="r">
              <a:defRPr sz="1100" smtClean="0"/>
            </a:lvl1pPr>
          </a:lstStyle>
          <a:p>
            <a:pPr>
              <a:defRPr/>
            </a:pPr>
            <a:fld id="{0D379D62-5AF0-4C97-AD02-DC163F883282}" type="datetimeFigureOut">
              <a:rPr lang="nb-NO"/>
              <a:pPr>
                <a:defRPr/>
              </a:pPr>
              <a:t>02.11.2022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9515475"/>
            <a:ext cx="2986088" cy="503238"/>
          </a:xfrm>
          <a:prstGeom prst="rect">
            <a:avLst/>
          </a:prstGeom>
        </p:spPr>
        <p:txBody>
          <a:bodyPr vert="horz" lIns="84701" tIns="42350" rIns="84701" bIns="42350" rtlCol="0" anchor="b"/>
          <a:lstStyle>
            <a:lvl1pPr algn="l">
              <a:defRPr sz="1100" smtClean="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900488" y="9515475"/>
            <a:ext cx="2986087" cy="503238"/>
          </a:xfrm>
          <a:prstGeom prst="rect">
            <a:avLst/>
          </a:prstGeom>
        </p:spPr>
        <p:txBody>
          <a:bodyPr vert="horz" lIns="84701" tIns="42350" rIns="84701" bIns="42350" rtlCol="0" anchor="b"/>
          <a:lstStyle>
            <a:lvl1pPr algn="r">
              <a:defRPr sz="1100" smtClean="0"/>
            </a:lvl1pPr>
          </a:lstStyle>
          <a:p>
            <a:pPr>
              <a:defRPr/>
            </a:pPr>
            <a:fld id="{2ACBC636-D88D-4CBD-8338-317911579850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718168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1"/>
          <p:cNvSpPr>
            <a:spLocks noChangeArrowheads="1"/>
          </p:cNvSpPr>
          <p:nvPr/>
        </p:nvSpPr>
        <p:spPr bwMode="auto">
          <a:xfrm>
            <a:off x="0" y="0"/>
            <a:ext cx="6888163" cy="100187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4701" tIns="42350" rIns="84701" bIns="42350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nb-NO" altLang="nb-NO"/>
          </a:p>
        </p:txBody>
      </p:sp>
      <p:sp>
        <p:nvSpPr>
          <p:cNvPr id="3075" name="AutoShape 2"/>
          <p:cNvSpPr>
            <a:spLocks noChangeArrowheads="1"/>
          </p:cNvSpPr>
          <p:nvPr/>
        </p:nvSpPr>
        <p:spPr bwMode="auto">
          <a:xfrm>
            <a:off x="0" y="0"/>
            <a:ext cx="6888163" cy="100187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4701" tIns="42350" rIns="84701" bIns="42350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nb-NO" altLang="nb-NO"/>
          </a:p>
        </p:txBody>
      </p:sp>
      <p:sp>
        <p:nvSpPr>
          <p:cNvPr id="3076" name="AutoShape 3"/>
          <p:cNvSpPr>
            <a:spLocks noChangeArrowheads="1"/>
          </p:cNvSpPr>
          <p:nvPr/>
        </p:nvSpPr>
        <p:spPr bwMode="auto">
          <a:xfrm>
            <a:off x="0" y="0"/>
            <a:ext cx="6888163" cy="100187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4701" tIns="42350" rIns="84701" bIns="42350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nb-NO" altLang="nb-NO"/>
          </a:p>
        </p:txBody>
      </p:sp>
      <p:sp>
        <p:nvSpPr>
          <p:cNvPr id="3077" name="AutoShape 4"/>
          <p:cNvSpPr>
            <a:spLocks noChangeArrowheads="1"/>
          </p:cNvSpPr>
          <p:nvPr/>
        </p:nvSpPr>
        <p:spPr bwMode="auto">
          <a:xfrm>
            <a:off x="0" y="0"/>
            <a:ext cx="6888163" cy="100187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4701" tIns="42350" rIns="84701" bIns="42350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nb-NO" altLang="nb-NO"/>
          </a:p>
        </p:txBody>
      </p:sp>
      <p:sp>
        <p:nvSpPr>
          <p:cNvPr id="3078" name="AutoShape 5"/>
          <p:cNvSpPr>
            <a:spLocks noChangeArrowheads="1"/>
          </p:cNvSpPr>
          <p:nvPr/>
        </p:nvSpPr>
        <p:spPr bwMode="auto">
          <a:xfrm>
            <a:off x="0" y="0"/>
            <a:ext cx="6888163" cy="100187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4701" tIns="42350" rIns="84701" bIns="42350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nb-NO" altLang="nb-NO"/>
          </a:p>
        </p:txBody>
      </p:sp>
      <p:sp>
        <p:nvSpPr>
          <p:cNvPr id="3079" name="AutoShape 6"/>
          <p:cNvSpPr>
            <a:spLocks noChangeArrowheads="1"/>
          </p:cNvSpPr>
          <p:nvPr/>
        </p:nvSpPr>
        <p:spPr bwMode="auto">
          <a:xfrm>
            <a:off x="0" y="0"/>
            <a:ext cx="6888163" cy="100187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4701" tIns="42350" rIns="84701" bIns="42350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nb-NO" altLang="nb-NO"/>
          </a:p>
        </p:txBody>
      </p:sp>
      <p:sp>
        <p:nvSpPr>
          <p:cNvPr id="3080" name="AutoShape 7"/>
          <p:cNvSpPr>
            <a:spLocks noChangeArrowheads="1"/>
          </p:cNvSpPr>
          <p:nvPr/>
        </p:nvSpPr>
        <p:spPr bwMode="auto">
          <a:xfrm>
            <a:off x="0" y="0"/>
            <a:ext cx="6888163" cy="100187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4701" tIns="42350" rIns="84701" bIns="42350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nb-NO" altLang="nb-NO"/>
          </a:p>
        </p:txBody>
      </p:sp>
      <p:sp>
        <p:nvSpPr>
          <p:cNvPr id="3081" name="AutoShape 8"/>
          <p:cNvSpPr>
            <a:spLocks noChangeArrowheads="1"/>
          </p:cNvSpPr>
          <p:nvPr/>
        </p:nvSpPr>
        <p:spPr bwMode="auto">
          <a:xfrm>
            <a:off x="0" y="0"/>
            <a:ext cx="6888163" cy="100187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4701" tIns="42350" rIns="84701" bIns="42350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nb-NO" altLang="nb-NO"/>
          </a:p>
        </p:txBody>
      </p:sp>
      <p:sp>
        <p:nvSpPr>
          <p:cNvPr id="3082" name="Rectangle 9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42975" y="762000"/>
            <a:ext cx="4987925" cy="3741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" name="Rectangle 10"/>
          <p:cNvSpPr>
            <a:spLocks noGrp="1" noChangeArrowheads="1"/>
          </p:cNvSpPr>
          <p:nvPr>
            <p:ph type="body"/>
          </p:nvPr>
        </p:nvSpPr>
        <p:spPr bwMode="auto">
          <a:xfrm>
            <a:off x="688975" y="4759325"/>
            <a:ext cx="5497513" cy="449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nb-NO" altLang="nb-NO" noProof="0" smtClean="0"/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76563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5000"/>
              </a:lnSpc>
              <a:buClrTx/>
              <a:buSzPct val="100000"/>
              <a:buFontTx/>
              <a:buNone/>
              <a:tabLst>
                <a:tab pos="670549" algn="l"/>
                <a:tab pos="1341097" algn="l"/>
                <a:tab pos="2011646" algn="l"/>
                <a:tab pos="2682194" algn="l"/>
              </a:tabLst>
              <a:defRPr sz="1300">
                <a:solidFill>
                  <a:srgbClr val="FFFFFF"/>
                </a:solidFill>
                <a:latin typeface="Times New Roman" panose="02020603050405020304" pitchFamily="18" charset="0"/>
                <a:ea typeface="+mn-ea"/>
                <a:cs typeface="Arial Unicode MS" panose="020B0604020202020204" pitchFamily="34" charset="-128"/>
              </a:defRPr>
            </a:lvl1pPr>
          </a:lstStyle>
          <a:p>
            <a:pPr>
              <a:defRPr/>
            </a:pPr>
            <a:endParaRPr lang="en-US" altLang="nb-NO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dt"/>
          </p:nvPr>
        </p:nvSpPr>
        <p:spPr bwMode="auto">
          <a:xfrm>
            <a:off x="3898900" y="0"/>
            <a:ext cx="2976563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95000"/>
              </a:lnSpc>
              <a:buClrTx/>
              <a:buSzPct val="100000"/>
              <a:buFontTx/>
              <a:buNone/>
              <a:tabLst>
                <a:tab pos="670549" algn="l"/>
                <a:tab pos="1341097" algn="l"/>
                <a:tab pos="2011646" algn="l"/>
                <a:tab pos="2682194" algn="l"/>
              </a:tabLst>
              <a:defRPr sz="1300">
                <a:solidFill>
                  <a:srgbClr val="FFFFFF"/>
                </a:solidFill>
                <a:latin typeface="Times New Roman" panose="02020603050405020304" pitchFamily="18" charset="0"/>
                <a:ea typeface="+mn-ea"/>
                <a:cs typeface="Arial Unicode MS" panose="020B0604020202020204" pitchFamily="34" charset="-128"/>
              </a:defRPr>
            </a:lvl1pPr>
          </a:lstStyle>
          <a:p>
            <a:pPr>
              <a:defRPr/>
            </a:pPr>
            <a:endParaRPr lang="en-US" altLang="nb-NO"/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ftr"/>
          </p:nvPr>
        </p:nvSpPr>
        <p:spPr bwMode="auto">
          <a:xfrm>
            <a:off x="0" y="9517063"/>
            <a:ext cx="2976563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>
              <a:lnSpc>
                <a:spcPct val="95000"/>
              </a:lnSpc>
              <a:buClrTx/>
              <a:buSzPct val="100000"/>
              <a:buFontTx/>
              <a:buNone/>
              <a:tabLst>
                <a:tab pos="670549" algn="l"/>
                <a:tab pos="1341097" algn="l"/>
                <a:tab pos="2011646" algn="l"/>
                <a:tab pos="2682194" algn="l"/>
              </a:tabLst>
              <a:defRPr sz="1300">
                <a:solidFill>
                  <a:srgbClr val="FFFFFF"/>
                </a:solidFill>
                <a:latin typeface="Times New Roman" panose="02020603050405020304" pitchFamily="18" charset="0"/>
                <a:ea typeface="+mn-ea"/>
                <a:cs typeface="Arial Unicode MS" panose="020B0604020202020204" pitchFamily="34" charset="-128"/>
              </a:defRPr>
            </a:lvl1pPr>
          </a:lstStyle>
          <a:p>
            <a:pPr>
              <a:defRPr/>
            </a:pPr>
            <a:endParaRPr lang="en-US" altLang="nb-NO"/>
          </a:p>
        </p:txBody>
      </p:sp>
      <p:sp>
        <p:nvSpPr>
          <p:cNvPr id="3086" name="Rectangle 14"/>
          <p:cNvSpPr>
            <a:spLocks noGrp="1" noChangeArrowheads="1"/>
          </p:cNvSpPr>
          <p:nvPr>
            <p:ph type="sldNum"/>
          </p:nvPr>
        </p:nvSpPr>
        <p:spPr bwMode="auto">
          <a:xfrm>
            <a:off x="3898900" y="9517063"/>
            <a:ext cx="2976563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95000"/>
              </a:lnSpc>
              <a:buClrTx/>
              <a:buSzPct val="100000"/>
              <a:buFontTx/>
              <a:buNone/>
              <a:tabLst>
                <a:tab pos="670549" algn="l"/>
                <a:tab pos="1341097" algn="l"/>
                <a:tab pos="2011646" algn="l"/>
                <a:tab pos="2682194" algn="l"/>
              </a:tabLst>
              <a:defRPr sz="1300">
                <a:solidFill>
                  <a:srgbClr val="FFFFFF"/>
                </a:solidFill>
                <a:latin typeface="Times New Roman" panose="02020603050405020304" pitchFamily="18" charset="0"/>
                <a:ea typeface="+mn-ea"/>
                <a:cs typeface="Arial Unicode MS" panose="020B0604020202020204" pitchFamily="34" charset="-128"/>
              </a:defRPr>
            </a:lvl1pPr>
          </a:lstStyle>
          <a:p>
            <a:pPr>
              <a:defRPr/>
            </a:pPr>
            <a:fld id="{CAF3E3FD-8014-44C0-9499-0EB1FEA0AAF2}" type="slidenum">
              <a:rPr lang="en-US" altLang="nb-NO"/>
              <a:pPr>
                <a:defRPr/>
              </a:pPr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6406932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6568AEE-AAEC-4043-94C3-392909FD2E44}" type="slidenum">
              <a:rPr lang="en-US" altLang="nb-NO" sz="1300" smtClean="0">
                <a:solidFill>
                  <a:srgbClr val="FFFFFF"/>
                </a:solidFill>
                <a:ea typeface="msmincho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en-US" altLang="nb-NO" sz="1300" smtClean="0">
              <a:solidFill>
                <a:srgbClr val="FFFFFF"/>
              </a:solidFill>
              <a:ea typeface="msmincho" charset="0"/>
            </a:endParaRPr>
          </a:p>
        </p:txBody>
      </p:sp>
      <p:sp>
        <p:nvSpPr>
          <p:cNvPr id="61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9800" y="762000"/>
            <a:ext cx="5006975" cy="37560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8975" y="4759325"/>
            <a:ext cx="5510213" cy="45085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b-NO" altLang="nb-NO" smtClean="0"/>
          </a:p>
        </p:txBody>
      </p:sp>
    </p:spTree>
    <p:extLst>
      <p:ext uri="{BB962C8B-B14F-4D97-AF65-F5344CB8AC3E}">
        <p14:creationId xmlns:p14="http://schemas.microsoft.com/office/powerpoint/2010/main" val="10959392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EC3FBFF-75A5-4B39-80A0-FF9D56C09CA7}" type="slidenum">
              <a:rPr lang="en-US" altLang="nb-NO" sz="1300" smtClean="0">
                <a:solidFill>
                  <a:srgbClr val="FFFFFF"/>
                </a:solidFill>
                <a:ea typeface="msmincho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en-US" altLang="nb-NO" sz="1300" smtClean="0">
              <a:solidFill>
                <a:srgbClr val="FFFFFF"/>
              </a:solidFill>
              <a:ea typeface="msmincho" charset="0"/>
            </a:endParaRPr>
          </a:p>
        </p:txBody>
      </p:sp>
      <p:sp>
        <p:nvSpPr>
          <p:cNvPr id="245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9800" y="762000"/>
            <a:ext cx="5006975" cy="37560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58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8975" y="4759325"/>
            <a:ext cx="5510213" cy="45085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b-NO" altLang="nb-NO" smtClean="0"/>
          </a:p>
        </p:txBody>
      </p:sp>
    </p:spTree>
    <p:extLst>
      <p:ext uri="{BB962C8B-B14F-4D97-AF65-F5344CB8AC3E}">
        <p14:creationId xmlns:p14="http://schemas.microsoft.com/office/powerpoint/2010/main" val="12010504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2C1C940-83BA-4F34-B782-B2713A3EEA72}" type="slidenum">
              <a:rPr lang="en-US" altLang="nb-NO" sz="1300" smtClean="0">
                <a:solidFill>
                  <a:srgbClr val="FFFFFF"/>
                </a:solidFill>
                <a:ea typeface="msmincho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en-US" altLang="nb-NO" sz="1300" smtClean="0">
              <a:solidFill>
                <a:srgbClr val="FFFFFF"/>
              </a:solidFill>
              <a:ea typeface="msmincho" charset="0"/>
            </a:endParaRPr>
          </a:p>
        </p:txBody>
      </p:sp>
      <p:sp>
        <p:nvSpPr>
          <p:cNvPr id="266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9800" y="762000"/>
            <a:ext cx="5006975" cy="37560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662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8975" y="4759325"/>
            <a:ext cx="5510213" cy="45085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b-NO" altLang="nb-NO" smtClean="0"/>
          </a:p>
        </p:txBody>
      </p:sp>
    </p:spTree>
    <p:extLst>
      <p:ext uri="{BB962C8B-B14F-4D97-AF65-F5344CB8AC3E}">
        <p14:creationId xmlns:p14="http://schemas.microsoft.com/office/powerpoint/2010/main" val="8750958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1B990A94-0603-43BD-A723-A5C4D2E43CF4}" type="slidenum">
              <a:rPr lang="en-US" altLang="nb-NO" sz="1300" smtClean="0">
                <a:solidFill>
                  <a:srgbClr val="FFFFFF"/>
                </a:solidFill>
                <a:ea typeface="msmincho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en-US" altLang="nb-NO" sz="1300" smtClean="0">
              <a:solidFill>
                <a:srgbClr val="FFFFFF"/>
              </a:solidFill>
              <a:ea typeface="msmincho" charset="0"/>
            </a:endParaRPr>
          </a:p>
        </p:txBody>
      </p:sp>
      <p:sp>
        <p:nvSpPr>
          <p:cNvPr id="2867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62000"/>
            <a:ext cx="4999037" cy="37512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867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8975" y="4759325"/>
            <a:ext cx="5507038" cy="450373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b-NO" altLang="nb-NO" smtClean="0"/>
          </a:p>
        </p:txBody>
      </p:sp>
    </p:spTree>
    <p:extLst>
      <p:ext uri="{BB962C8B-B14F-4D97-AF65-F5344CB8AC3E}">
        <p14:creationId xmlns:p14="http://schemas.microsoft.com/office/powerpoint/2010/main" val="10172714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CE1246C-DD97-43ED-9F5B-A76CC7FEF1CB}" type="slidenum">
              <a:rPr lang="en-US" altLang="nb-NO" sz="1300" smtClean="0">
                <a:solidFill>
                  <a:srgbClr val="FFFFFF"/>
                </a:solidFill>
                <a:ea typeface="msmincho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en-US" altLang="nb-NO" sz="1300" smtClean="0">
              <a:solidFill>
                <a:srgbClr val="FFFFFF"/>
              </a:solidFill>
              <a:ea typeface="msmincho" charset="0"/>
            </a:endParaRPr>
          </a:p>
        </p:txBody>
      </p:sp>
      <p:sp>
        <p:nvSpPr>
          <p:cNvPr id="307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62000"/>
            <a:ext cx="4999037" cy="37512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8975" y="4759325"/>
            <a:ext cx="5507038" cy="450373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b-NO" altLang="nb-NO" smtClean="0"/>
          </a:p>
        </p:txBody>
      </p:sp>
    </p:spTree>
    <p:extLst>
      <p:ext uri="{BB962C8B-B14F-4D97-AF65-F5344CB8AC3E}">
        <p14:creationId xmlns:p14="http://schemas.microsoft.com/office/powerpoint/2010/main" val="37140898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85D597B-78ED-4C66-810E-E4E0942AF4F3}" type="slidenum">
              <a:rPr lang="en-US" altLang="nb-NO" sz="1300" smtClean="0">
                <a:solidFill>
                  <a:srgbClr val="FFFFFF"/>
                </a:solidFill>
                <a:ea typeface="msmincho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en-US" altLang="nb-NO" sz="1300" smtClean="0">
              <a:solidFill>
                <a:srgbClr val="FFFFFF"/>
              </a:solidFill>
              <a:ea typeface="msmincho" charset="0"/>
            </a:endParaRPr>
          </a:p>
        </p:txBody>
      </p:sp>
      <p:sp>
        <p:nvSpPr>
          <p:cNvPr id="327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62000"/>
            <a:ext cx="4999037" cy="37512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27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8975" y="4759325"/>
            <a:ext cx="5507038" cy="450373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b-NO" altLang="nb-NO" smtClean="0"/>
          </a:p>
        </p:txBody>
      </p:sp>
    </p:spTree>
    <p:extLst>
      <p:ext uri="{BB962C8B-B14F-4D97-AF65-F5344CB8AC3E}">
        <p14:creationId xmlns:p14="http://schemas.microsoft.com/office/powerpoint/2010/main" val="10356030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3F44561-E2EF-4F3F-B437-E2B504AE0F9E}" type="slidenum">
              <a:rPr lang="en-US" altLang="nb-NO" sz="1300" smtClean="0">
                <a:solidFill>
                  <a:srgbClr val="FFFFFF"/>
                </a:solidFill>
                <a:ea typeface="msmincho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en-US" altLang="nb-NO" sz="1300" smtClean="0">
              <a:solidFill>
                <a:srgbClr val="FFFFFF"/>
              </a:solidFill>
              <a:ea typeface="msmincho" charset="0"/>
            </a:endParaRPr>
          </a:p>
        </p:txBody>
      </p:sp>
      <p:sp>
        <p:nvSpPr>
          <p:cNvPr id="348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62000"/>
            <a:ext cx="4999037" cy="37512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8975" y="4759325"/>
            <a:ext cx="5507038" cy="450373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b-NO" altLang="nb-NO" smtClean="0"/>
          </a:p>
        </p:txBody>
      </p:sp>
    </p:spTree>
    <p:extLst>
      <p:ext uri="{BB962C8B-B14F-4D97-AF65-F5344CB8AC3E}">
        <p14:creationId xmlns:p14="http://schemas.microsoft.com/office/powerpoint/2010/main" val="33460201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18C7081-46D2-4582-B985-4B9B70BA8EA1}" type="slidenum">
              <a:rPr lang="en-US" altLang="nb-NO" sz="1300" smtClean="0">
                <a:solidFill>
                  <a:srgbClr val="FFFFFF"/>
                </a:solidFill>
                <a:ea typeface="msmincho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en-US" altLang="nb-NO" sz="1300" smtClean="0">
              <a:solidFill>
                <a:srgbClr val="FFFFFF"/>
              </a:solidFill>
              <a:ea typeface="msmincho" charset="0"/>
            </a:endParaRPr>
          </a:p>
        </p:txBody>
      </p:sp>
      <p:sp>
        <p:nvSpPr>
          <p:cNvPr id="3686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62000"/>
            <a:ext cx="4999037" cy="37512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686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8975" y="4759325"/>
            <a:ext cx="5507038" cy="450373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b-NO" altLang="nb-NO" smtClean="0"/>
          </a:p>
        </p:txBody>
      </p:sp>
    </p:spTree>
    <p:extLst>
      <p:ext uri="{BB962C8B-B14F-4D97-AF65-F5344CB8AC3E}">
        <p14:creationId xmlns:p14="http://schemas.microsoft.com/office/powerpoint/2010/main" val="10515326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46F083F-4C9E-48B9-B363-56DD240C26EF}" type="slidenum">
              <a:rPr lang="en-US" altLang="nb-NO" sz="1300" smtClean="0">
                <a:solidFill>
                  <a:srgbClr val="FFFFFF"/>
                </a:solidFill>
                <a:ea typeface="msmincho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en-US" altLang="nb-NO" sz="1300" smtClean="0">
              <a:solidFill>
                <a:srgbClr val="FFFFFF"/>
              </a:solidFill>
              <a:ea typeface="msmincho" charset="0"/>
            </a:endParaRPr>
          </a:p>
        </p:txBody>
      </p:sp>
      <p:sp>
        <p:nvSpPr>
          <p:cNvPr id="389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62000"/>
            <a:ext cx="4999037" cy="37512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91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8975" y="4759325"/>
            <a:ext cx="5507038" cy="450373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b-NO" altLang="nb-NO" smtClean="0"/>
          </a:p>
        </p:txBody>
      </p:sp>
    </p:spTree>
    <p:extLst>
      <p:ext uri="{BB962C8B-B14F-4D97-AF65-F5344CB8AC3E}">
        <p14:creationId xmlns:p14="http://schemas.microsoft.com/office/powerpoint/2010/main" val="20542188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33AB05C-61A5-446A-9352-FE03EE91FAC0}" type="slidenum">
              <a:rPr lang="en-US" altLang="nb-NO" sz="1300" smtClean="0">
                <a:solidFill>
                  <a:srgbClr val="FFFFFF"/>
                </a:solidFill>
                <a:ea typeface="msmincho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en-US" altLang="nb-NO" sz="1300" smtClean="0">
              <a:solidFill>
                <a:srgbClr val="FFFFFF"/>
              </a:solidFill>
              <a:ea typeface="msmincho" charset="0"/>
            </a:endParaRPr>
          </a:p>
        </p:txBody>
      </p:sp>
      <p:sp>
        <p:nvSpPr>
          <p:cNvPr id="409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62000"/>
            <a:ext cx="4999037" cy="37512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8975" y="4759325"/>
            <a:ext cx="5507038" cy="450373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b-NO" altLang="nb-NO" smtClean="0"/>
          </a:p>
        </p:txBody>
      </p:sp>
    </p:spTree>
    <p:extLst>
      <p:ext uri="{BB962C8B-B14F-4D97-AF65-F5344CB8AC3E}">
        <p14:creationId xmlns:p14="http://schemas.microsoft.com/office/powerpoint/2010/main" val="9195690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18CBB0F-8899-439B-A8D4-CAD7C53A36AD}" type="slidenum">
              <a:rPr lang="en-US" altLang="nb-NO" sz="1300" smtClean="0">
                <a:solidFill>
                  <a:srgbClr val="FFFFFF"/>
                </a:solidFill>
                <a:ea typeface="msmincho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en-US" altLang="nb-NO" sz="1300" smtClean="0">
              <a:solidFill>
                <a:srgbClr val="FFFFFF"/>
              </a:solidFill>
              <a:ea typeface="msmincho" charset="0"/>
            </a:endParaRPr>
          </a:p>
        </p:txBody>
      </p:sp>
      <p:sp>
        <p:nvSpPr>
          <p:cNvPr id="430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62000"/>
            <a:ext cx="4997450" cy="37496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30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8975" y="4759325"/>
            <a:ext cx="5505450" cy="45021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b-NO" altLang="nb-NO" smtClean="0"/>
          </a:p>
        </p:txBody>
      </p:sp>
    </p:spTree>
    <p:extLst>
      <p:ext uri="{BB962C8B-B14F-4D97-AF65-F5344CB8AC3E}">
        <p14:creationId xmlns:p14="http://schemas.microsoft.com/office/powerpoint/2010/main" val="1851170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ECD9375-D522-4993-9DE5-E4B1FBC0709E}" type="slidenum">
              <a:rPr lang="en-US" altLang="nb-NO" sz="1300" smtClean="0">
                <a:solidFill>
                  <a:srgbClr val="FFFFFF"/>
                </a:solidFill>
                <a:ea typeface="msmincho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en-US" altLang="nb-NO" sz="1300" smtClean="0">
              <a:solidFill>
                <a:srgbClr val="FFFFFF"/>
              </a:solidFill>
              <a:ea typeface="msmincho" charset="0"/>
            </a:endParaRPr>
          </a:p>
        </p:txBody>
      </p:sp>
      <p:sp>
        <p:nvSpPr>
          <p:cNvPr id="81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9800" y="762000"/>
            <a:ext cx="5006975" cy="37560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8975" y="4759325"/>
            <a:ext cx="5510213" cy="45085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b-NO" altLang="nb-NO" smtClean="0"/>
          </a:p>
        </p:txBody>
      </p:sp>
    </p:spTree>
    <p:extLst>
      <p:ext uri="{BB962C8B-B14F-4D97-AF65-F5344CB8AC3E}">
        <p14:creationId xmlns:p14="http://schemas.microsoft.com/office/powerpoint/2010/main" val="12565149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1C69FBEA-90E9-48CF-AF29-781673214529}" type="slidenum">
              <a:rPr lang="en-US" altLang="nb-NO" sz="1300" smtClean="0">
                <a:solidFill>
                  <a:srgbClr val="FFFFFF"/>
                </a:solidFill>
                <a:ea typeface="msmincho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en-US" altLang="nb-NO" sz="1300" smtClean="0">
              <a:solidFill>
                <a:srgbClr val="FFFFFF"/>
              </a:solidFill>
              <a:ea typeface="msmincho" charset="0"/>
            </a:endParaRPr>
          </a:p>
        </p:txBody>
      </p:sp>
      <p:sp>
        <p:nvSpPr>
          <p:cNvPr id="450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62000"/>
            <a:ext cx="4997450" cy="37496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6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8975" y="4759325"/>
            <a:ext cx="5505450" cy="45021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b-NO" altLang="nb-NO" smtClean="0"/>
          </a:p>
        </p:txBody>
      </p:sp>
    </p:spTree>
    <p:extLst>
      <p:ext uri="{BB962C8B-B14F-4D97-AF65-F5344CB8AC3E}">
        <p14:creationId xmlns:p14="http://schemas.microsoft.com/office/powerpoint/2010/main" val="2425112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DF18935-3B69-4224-B4E4-D7303C9BD635}" type="slidenum">
              <a:rPr lang="en-US" altLang="nb-NO" sz="1300" smtClean="0">
                <a:solidFill>
                  <a:srgbClr val="FFFFFF"/>
                </a:solidFill>
                <a:ea typeface="msmincho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lang="en-US" altLang="nb-NO" sz="1300" smtClean="0">
              <a:solidFill>
                <a:srgbClr val="FFFFFF"/>
              </a:solidFill>
              <a:ea typeface="msmincho" charset="0"/>
            </a:endParaRPr>
          </a:p>
        </p:txBody>
      </p:sp>
      <p:sp>
        <p:nvSpPr>
          <p:cNvPr id="471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62000"/>
            <a:ext cx="4997450" cy="37496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710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8975" y="4759325"/>
            <a:ext cx="5505450" cy="45021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b-NO" altLang="nb-NO" smtClean="0"/>
          </a:p>
        </p:txBody>
      </p:sp>
    </p:spTree>
    <p:extLst>
      <p:ext uri="{BB962C8B-B14F-4D97-AF65-F5344CB8AC3E}">
        <p14:creationId xmlns:p14="http://schemas.microsoft.com/office/powerpoint/2010/main" val="68479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2541E1B-D4DE-4545-B100-E54871091ECA}" type="slidenum">
              <a:rPr lang="en-US" altLang="nb-NO" sz="1300" smtClean="0">
                <a:solidFill>
                  <a:srgbClr val="FFFFFF"/>
                </a:solidFill>
                <a:ea typeface="msmincho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22</a:t>
            </a:fld>
            <a:endParaRPr lang="en-US" altLang="nb-NO" sz="1300" smtClean="0">
              <a:solidFill>
                <a:srgbClr val="FFFFFF"/>
              </a:solidFill>
              <a:ea typeface="msmincho" charset="0"/>
            </a:endParaRPr>
          </a:p>
        </p:txBody>
      </p:sp>
      <p:sp>
        <p:nvSpPr>
          <p:cNvPr id="491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62000"/>
            <a:ext cx="4997450" cy="37496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915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8975" y="4759325"/>
            <a:ext cx="5505450" cy="45021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b-NO" altLang="nb-NO" smtClean="0"/>
          </a:p>
        </p:txBody>
      </p:sp>
    </p:spTree>
    <p:extLst>
      <p:ext uri="{BB962C8B-B14F-4D97-AF65-F5344CB8AC3E}">
        <p14:creationId xmlns:p14="http://schemas.microsoft.com/office/powerpoint/2010/main" val="11106098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AB34F40-5837-4725-8815-495F9995E4D4}" type="slidenum">
              <a:rPr lang="en-US" altLang="nb-NO" sz="1300" smtClean="0">
                <a:solidFill>
                  <a:srgbClr val="FFFFFF"/>
                </a:solidFill>
                <a:ea typeface="msmincho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23</a:t>
            </a:fld>
            <a:endParaRPr lang="en-US" altLang="nb-NO" sz="1300" smtClean="0">
              <a:solidFill>
                <a:srgbClr val="FFFFFF"/>
              </a:solidFill>
              <a:ea typeface="msmincho" charset="0"/>
            </a:endParaRPr>
          </a:p>
        </p:txBody>
      </p:sp>
      <p:sp>
        <p:nvSpPr>
          <p:cNvPr id="5120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62000"/>
            <a:ext cx="4989513" cy="37433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0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8975" y="4759325"/>
            <a:ext cx="5499100" cy="4495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b-NO" altLang="nb-NO" smtClean="0"/>
          </a:p>
        </p:txBody>
      </p:sp>
    </p:spTree>
    <p:extLst>
      <p:ext uri="{BB962C8B-B14F-4D97-AF65-F5344CB8AC3E}">
        <p14:creationId xmlns:p14="http://schemas.microsoft.com/office/powerpoint/2010/main" val="34152056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AFE1180-F92C-44D0-9D71-FACD64C191A8}" type="slidenum">
              <a:rPr lang="en-US" altLang="nb-NO" sz="1300" smtClean="0">
                <a:solidFill>
                  <a:srgbClr val="FFFFFF"/>
                </a:solidFill>
                <a:ea typeface="msmincho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24</a:t>
            </a:fld>
            <a:endParaRPr lang="en-US" altLang="nb-NO" sz="1300" smtClean="0">
              <a:solidFill>
                <a:srgbClr val="FFFFFF"/>
              </a:solidFill>
              <a:ea typeface="msmincho" charset="0"/>
            </a:endParaRPr>
          </a:p>
        </p:txBody>
      </p:sp>
      <p:sp>
        <p:nvSpPr>
          <p:cNvPr id="532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9800" y="762000"/>
            <a:ext cx="5006975" cy="37560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25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8975" y="4759325"/>
            <a:ext cx="5510213" cy="45085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b-NO" altLang="nb-NO" smtClean="0"/>
          </a:p>
        </p:txBody>
      </p:sp>
    </p:spTree>
    <p:extLst>
      <p:ext uri="{BB962C8B-B14F-4D97-AF65-F5344CB8AC3E}">
        <p14:creationId xmlns:p14="http://schemas.microsoft.com/office/powerpoint/2010/main" val="25270201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8FEE358-0731-4B89-A84E-F1DBAB495949}" type="slidenum">
              <a:rPr lang="en-US" altLang="nb-NO" sz="1300" smtClean="0">
                <a:solidFill>
                  <a:srgbClr val="FFFFFF"/>
                </a:solidFill>
                <a:ea typeface="msmincho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25</a:t>
            </a:fld>
            <a:endParaRPr lang="en-US" altLang="nb-NO" sz="1300" smtClean="0">
              <a:solidFill>
                <a:srgbClr val="FFFFFF"/>
              </a:solidFill>
              <a:ea typeface="msmincho" charset="0"/>
            </a:endParaRPr>
          </a:p>
        </p:txBody>
      </p:sp>
      <p:sp>
        <p:nvSpPr>
          <p:cNvPr id="552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62000"/>
            <a:ext cx="4997450" cy="37480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30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8975" y="4759325"/>
            <a:ext cx="5503863" cy="45005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b-NO" altLang="nb-NO" smtClean="0"/>
          </a:p>
        </p:txBody>
      </p:sp>
    </p:spTree>
    <p:extLst>
      <p:ext uri="{BB962C8B-B14F-4D97-AF65-F5344CB8AC3E}">
        <p14:creationId xmlns:p14="http://schemas.microsoft.com/office/powerpoint/2010/main" val="42583894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A094FDF-A20D-4865-9FE8-9A1A364985DD}" type="slidenum">
              <a:rPr lang="en-US" altLang="nb-NO" sz="1300" smtClean="0">
                <a:solidFill>
                  <a:srgbClr val="FFFFFF"/>
                </a:solidFill>
                <a:ea typeface="msmincho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26</a:t>
            </a:fld>
            <a:endParaRPr lang="en-US" altLang="nb-NO" sz="1300" smtClean="0">
              <a:solidFill>
                <a:srgbClr val="FFFFFF"/>
              </a:solidFill>
              <a:ea typeface="msmincho" charset="0"/>
            </a:endParaRPr>
          </a:p>
        </p:txBody>
      </p:sp>
      <p:sp>
        <p:nvSpPr>
          <p:cNvPr id="573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62000"/>
            <a:ext cx="4997450" cy="37480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734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8975" y="4759325"/>
            <a:ext cx="5503863" cy="45005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b-NO" altLang="nb-NO" smtClean="0"/>
          </a:p>
        </p:txBody>
      </p:sp>
    </p:spTree>
    <p:extLst>
      <p:ext uri="{BB962C8B-B14F-4D97-AF65-F5344CB8AC3E}">
        <p14:creationId xmlns:p14="http://schemas.microsoft.com/office/powerpoint/2010/main" val="7813377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25BD9A5-7F6A-42E2-8636-2F448225486B}" type="slidenum">
              <a:rPr lang="en-US" altLang="nb-NO" sz="1300" smtClean="0">
                <a:solidFill>
                  <a:srgbClr val="FFFFFF"/>
                </a:solidFill>
                <a:ea typeface="msmincho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27</a:t>
            </a:fld>
            <a:endParaRPr lang="en-US" altLang="nb-NO" sz="1300" smtClean="0">
              <a:solidFill>
                <a:srgbClr val="FFFFFF"/>
              </a:solidFill>
              <a:ea typeface="msmincho" charset="0"/>
            </a:endParaRPr>
          </a:p>
        </p:txBody>
      </p:sp>
      <p:sp>
        <p:nvSpPr>
          <p:cNvPr id="593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62000"/>
            <a:ext cx="4997450" cy="37480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939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8975" y="4759325"/>
            <a:ext cx="5503863" cy="45005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b-NO" altLang="nb-NO" smtClean="0"/>
          </a:p>
        </p:txBody>
      </p:sp>
    </p:spTree>
    <p:extLst>
      <p:ext uri="{BB962C8B-B14F-4D97-AF65-F5344CB8AC3E}">
        <p14:creationId xmlns:p14="http://schemas.microsoft.com/office/powerpoint/2010/main" val="362518315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F8FA01B-0672-441B-9521-B76F5BB3B9A4}" type="slidenum">
              <a:rPr lang="en-US" altLang="nb-NO" sz="1300" smtClean="0">
                <a:solidFill>
                  <a:srgbClr val="FFFFFF"/>
                </a:solidFill>
                <a:ea typeface="msmincho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28</a:t>
            </a:fld>
            <a:endParaRPr lang="en-US" altLang="nb-NO" sz="1300" smtClean="0">
              <a:solidFill>
                <a:srgbClr val="FFFFFF"/>
              </a:solidFill>
              <a:ea typeface="msmincho" charset="0"/>
            </a:endParaRPr>
          </a:p>
        </p:txBody>
      </p:sp>
      <p:sp>
        <p:nvSpPr>
          <p:cNvPr id="614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62000"/>
            <a:ext cx="4997450" cy="37480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8975" y="4759325"/>
            <a:ext cx="5503863" cy="45005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b-NO" altLang="nb-NO" smtClean="0"/>
          </a:p>
        </p:txBody>
      </p:sp>
    </p:spTree>
    <p:extLst>
      <p:ext uri="{BB962C8B-B14F-4D97-AF65-F5344CB8AC3E}">
        <p14:creationId xmlns:p14="http://schemas.microsoft.com/office/powerpoint/2010/main" val="130032234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BE89C33-EE0C-4072-91A6-EF6315C117AA}" type="slidenum">
              <a:rPr lang="en-US" altLang="nb-NO" sz="1300" smtClean="0">
                <a:solidFill>
                  <a:srgbClr val="FFFFFF"/>
                </a:solidFill>
                <a:ea typeface="msmincho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30</a:t>
            </a:fld>
            <a:endParaRPr lang="en-US" altLang="nb-NO" sz="1300" smtClean="0">
              <a:solidFill>
                <a:srgbClr val="FFFFFF"/>
              </a:solidFill>
              <a:ea typeface="msmincho" charset="0"/>
            </a:endParaRPr>
          </a:p>
        </p:txBody>
      </p:sp>
      <p:sp>
        <p:nvSpPr>
          <p:cNvPr id="6349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9800" y="762000"/>
            <a:ext cx="5006975" cy="37560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349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8975" y="4759325"/>
            <a:ext cx="5510213" cy="45085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b-NO" altLang="nb-NO" smtClean="0"/>
          </a:p>
        </p:txBody>
      </p:sp>
    </p:spTree>
    <p:extLst>
      <p:ext uri="{BB962C8B-B14F-4D97-AF65-F5344CB8AC3E}">
        <p14:creationId xmlns:p14="http://schemas.microsoft.com/office/powerpoint/2010/main" val="29667240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971799C-F57E-4D16-B3C9-496B2D6ECD6D}" type="slidenum">
              <a:rPr lang="en-US" altLang="nb-NO" sz="1300" smtClean="0">
                <a:solidFill>
                  <a:srgbClr val="FFFFFF"/>
                </a:solidFill>
                <a:ea typeface="msmincho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en-US" altLang="nb-NO" sz="1300" smtClean="0">
              <a:solidFill>
                <a:srgbClr val="FFFFFF"/>
              </a:solidFill>
              <a:ea typeface="msmincho" charset="0"/>
            </a:endParaRPr>
          </a:p>
        </p:txBody>
      </p:sp>
      <p:sp>
        <p:nvSpPr>
          <p:cNvPr id="102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9800" y="762000"/>
            <a:ext cx="5006975" cy="37560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8975" y="4759325"/>
            <a:ext cx="5510213" cy="45085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b-NO" altLang="nb-NO" smtClean="0"/>
          </a:p>
        </p:txBody>
      </p:sp>
    </p:spTree>
    <p:extLst>
      <p:ext uri="{BB962C8B-B14F-4D97-AF65-F5344CB8AC3E}">
        <p14:creationId xmlns:p14="http://schemas.microsoft.com/office/powerpoint/2010/main" val="270906210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97F1456-1F9E-466B-849C-C7D9D0394CA8}" type="slidenum">
              <a:rPr lang="en-US" altLang="nb-NO" sz="1300" smtClean="0">
                <a:solidFill>
                  <a:srgbClr val="FFFFFF"/>
                </a:solidFill>
                <a:ea typeface="msmincho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31</a:t>
            </a:fld>
            <a:endParaRPr lang="en-US" altLang="nb-NO" sz="1300" smtClean="0">
              <a:solidFill>
                <a:srgbClr val="FFFFFF"/>
              </a:solidFill>
              <a:ea typeface="msmincho" charset="0"/>
            </a:endParaRPr>
          </a:p>
        </p:txBody>
      </p:sp>
      <p:sp>
        <p:nvSpPr>
          <p:cNvPr id="655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62000"/>
            <a:ext cx="4991100" cy="37449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554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8975" y="4759325"/>
            <a:ext cx="5500688" cy="449738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b-NO" altLang="nb-NO" smtClean="0"/>
          </a:p>
        </p:txBody>
      </p:sp>
    </p:spTree>
    <p:extLst>
      <p:ext uri="{BB962C8B-B14F-4D97-AF65-F5344CB8AC3E}">
        <p14:creationId xmlns:p14="http://schemas.microsoft.com/office/powerpoint/2010/main" val="33662420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0118A17-82E1-49D2-ABF0-ACE39E5DB427}" type="slidenum">
              <a:rPr lang="en-US" altLang="nb-NO" sz="1300" smtClean="0">
                <a:solidFill>
                  <a:srgbClr val="FFFFFF"/>
                </a:solidFill>
                <a:ea typeface="msmincho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en-US" altLang="nb-NO" sz="1300" smtClean="0">
              <a:solidFill>
                <a:srgbClr val="FFFFFF"/>
              </a:solidFill>
              <a:ea typeface="msmincho" charset="0"/>
            </a:endParaRPr>
          </a:p>
        </p:txBody>
      </p:sp>
      <p:sp>
        <p:nvSpPr>
          <p:cNvPr id="1229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9800" y="762000"/>
            <a:ext cx="5006975" cy="37560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9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8975" y="4759325"/>
            <a:ext cx="5510213" cy="45085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b-NO" altLang="nb-NO" smtClean="0"/>
          </a:p>
        </p:txBody>
      </p:sp>
    </p:spTree>
    <p:extLst>
      <p:ext uri="{BB962C8B-B14F-4D97-AF65-F5344CB8AC3E}">
        <p14:creationId xmlns:p14="http://schemas.microsoft.com/office/powerpoint/2010/main" val="17770431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8B3310D-18F7-4449-8795-27F52FC4917A}" type="slidenum">
              <a:rPr lang="en-US" altLang="nb-NO" sz="1300" smtClean="0">
                <a:solidFill>
                  <a:srgbClr val="FFFFFF"/>
                </a:solidFill>
                <a:ea typeface="msmincho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en-US" altLang="nb-NO" sz="1300" smtClean="0">
              <a:solidFill>
                <a:srgbClr val="FFFFFF"/>
              </a:solidFill>
              <a:ea typeface="msmincho" charset="0"/>
            </a:endParaRPr>
          </a:p>
        </p:txBody>
      </p:sp>
      <p:sp>
        <p:nvSpPr>
          <p:cNvPr id="143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62000"/>
            <a:ext cx="4989513" cy="37433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34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8975" y="4759325"/>
            <a:ext cx="5499100" cy="4495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b-NO" altLang="nb-NO" smtClean="0"/>
          </a:p>
        </p:txBody>
      </p:sp>
    </p:spTree>
    <p:extLst>
      <p:ext uri="{BB962C8B-B14F-4D97-AF65-F5344CB8AC3E}">
        <p14:creationId xmlns:p14="http://schemas.microsoft.com/office/powerpoint/2010/main" val="36043911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6C6513C-C6F2-4E8B-B7E1-8D7D5F30D8C3}" type="slidenum">
              <a:rPr lang="en-US" altLang="nb-NO" sz="1300" smtClean="0">
                <a:solidFill>
                  <a:srgbClr val="FFFFFF"/>
                </a:solidFill>
                <a:ea typeface="msmincho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en-US" altLang="nb-NO" sz="1300" smtClean="0">
              <a:solidFill>
                <a:srgbClr val="FFFFFF"/>
              </a:solidFill>
              <a:ea typeface="msmincho" charset="0"/>
            </a:endParaRPr>
          </a:p>
        </p:txBody>
      </p:sp>
      <p:sp>
        <p:nvSpPr>
          <p:cNvPr id="163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9800" y="762000"/>
            <a:ext cx="5006975" cy="37560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8975" y="4759325"/>
            <a:ext cx="5510213" cy="45085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b-NO" altLang="nb-NO" smtClean="0"/>
          </a:p>
        </p:txBody>
      </p:sp>
    </p:spTree>
    <p:extLst>
      <p:ext uri="{BB962C8B-B14F-4D97-AF65-F5344CB8AC3E}">
        <p14:creationId xmlns:p14="http://schemas.microsoft.com/office/powerpoint/2010/main" val="8652124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AA82865-47F8-4154-B807-4CD8A482C8D3}" type="slidenum">
              <a:rPr lang="en-US" altLang="nb-NO" sz="1300" smtClean="0">
                <a:solidFill>
                  <a:srgbClr val="FFFFFF"/>
                </a:solidFill>
                <a:ea typeface="msmincho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en-US" altLang="nb-NO" sz="1300" smtClean="0">
              <a:solidFill>
                <a:srgbClr val="FFFFFF"/>
              </a:solidFill>
              <a:ea typeface="msmincho" charset="0"/>
            </a:endParaRPr>
          </a:p>
        </p:txBody>
      </p:sp>
      <p:sp>
        <p:nvSpPr>
          <p:cNvPr id="184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9800" y="762000"/>
            <a:ext cx="5006975" cy="37560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8975" y="4759325"/>
            <a:ext cx="5510213" cy="45085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b-NO" altLang="nb-NO" smtClean="0"/>
          </a:p>
        </p:txBody>
      </p:sp>
    </p:spTree>
    <p:extLst>
      <p:ext uri="{BB962C8B-B14F-4D97-AF65-F5344CB8AC3E}">
        <p14:creationId xmlns:p14="http://schemas.microsoft.com/office/powerpoint/2010/main" val="1518697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BE7B887-2DBB-4C83-AF2F-547E000BE58E}" type="slidenum">
              <a:rPr lang="en-US" altLang="nb-NO" sz="1300" smtClean="0">
                <a:solidFill>
                  <a:srgbClr val="FFFFFF"/>
                </a:solidFill>
                <a:ea typeface="msmincho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en-US" altLang="nb-NO" sz="1300" smtClean="0">
              <a:solidFill>
                <a:srgbClr val="FFFFFF"/>
              </a:solidFill>
              <a:ea typeface="msmincho" charset="0"/>
            </a:endParaRPr>
          </a:p>
        </p:txBody>
      </p:sp>
      <p:sp>
        <p:nvSpPr>
          <p:cNvPr id="204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62000"/>
            <a:ext cx="4989513" cy="37433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4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8975" y="4759325"/>
            <a:ext cx="5499100" cy="4495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b-NO" altLang="nb-NO" smtClean="0"/>
          </a:p>
        </p:txBody>
      </p:sp>
    </p:spTree>
    <p:extLst>
      <p:ext uri="{BB962C8B-B14F-4D97-AF65-F5344CB8AC3E}">
        <p14:creationId xmlns:p14="http://schemas.microsoft.com/office/powerpoint/2010/main" val="29121791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1339850" algn="l"/>
                <a:tab pos="2011363" algn="l"/>
                <a:tab pos="2681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2C28A2E-1BC7-4FA6-A9CC-7BFD58CD1D79}" type="slidenum">
              <a:rPr lang="en-US" altLang="nb-NO" sz="1300" smtClean="0">
                <a:solidFill>
                  <a:srgbClr val="FFFFFF"/>
                </a:solidFill>
                <a:ea typeface="msmincho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en-US" altLang="nb-NO" sz="1300" smtClean="0">
              <a:solidFill>
                <a:srgbClr val="FFFFFF"/>
              </a:solidFill>
              <a:ea typeface="msmincho" charset="0"/>
            </a:endParaRPr>
          </a:p>
        </p:txBody>
      </p:sp>
      <p:sp>
        <p:nvSpPr>
          <p:cNvPr id="2253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9800" y="762000"/>
            <a:ext cx="5006975" cy="37560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253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8975" y="4759325"/>
            <a:ext cx="5510213" cy="45085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b-NO" altLang="nb-NO" smtClean="0"/>
          </a:p>
        </p:txBody>
      </p:sp>
    </p:spTree>
    <p:extLst>
      <p:ext uri="{BB962C8B-B14F-4D97-AF65-F5344CB8AC3E}">
        <p14:creationId xmlns:p14="http://schemas.microsoft.com/office/powerpoint/2010/main" val="362741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smtClean="0"/>
              <a:t>Klikk for å redigere undertittelstil i malen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67484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08124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7186613" y="700088"/>
            <a:ext cx="2147887" cy="6186487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741363" y="700088"/>
            <a:ext cx="6292850" cy="6186487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233453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smtClean="0"/>
              <a:t>Klikk for å redigere undertittelstil i malen</a:t>
            </a:r>
            <a:endParaRPr lang="nb-NO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b-NO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b-NO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39DD86-0311-4C82-8109-D716CDC8223F}" type="slidenum">
              <a:rPr lang="en-US" altLang="nb-NO"/>
              <a:pPr>
                <a:defRPr/>
              </a:pPr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4084312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b-NO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b-NO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F64F31-FA3D-464B-9F1B-C5D9D5D63CAA}" type="slidenum">
              <a:rPr lang="en-US" altLang="nb-NO"/>
              <a:pPr>
                <a:defRPr/>
              </a:pPr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907199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b-NO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b-NO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D265C4-0678-4698-A99D-7210C9629F37}" type="slidenum">
              <a:rPr lang="en-US" altLang="nb-NO"/>
              <a:pPr>
                <a:defRPr/>
              </a:pPr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40622673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1350" cy="4975225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5106988" y="1768475"/>
            <a:ext cx="4452937" cy="4975225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b-NO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b-NO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B2828E-2B44-4B93-8908-F1FE70930684}" type="slidenum">
              <a:rPr lang="en-US" altLang="nb-NO"/>
              <a:pPr>
                <a:defRPr/>
              </a:pPr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3902515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b-NO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b-NO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A0D7DE-7617-4DF7-84CB-B6FA42590B04}" type="slidenum">
              <a:rPr lang="en-US" altLang="nb-NO"/>
              <a:pPr>
                <a:defRPr/>
              </a:pPr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280900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b-NO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EDA01B-E404-4B67-B1ED-FE281DF69077}" type="slidenum">
              <a:rPr lang="en-US" altLang="nb-NO"/>
              <a:pPr>
                <a:defRPr/>
              </a:pPr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8865201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b-NO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b-NO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ED5078-217E-4749-A720-14E6ACE126C4}" type="slidenum">
              <a:rPr lang="en-US" altLang="nb-NO"/>
              <a:pPr>
                <a:defRPr/>
              </a:pPr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5705247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b-NO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b-NO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D5BC43-2B0F-4A85-AE19-97838E3E0E78}" type="slidenum">
              <a:rPr lang="en-US" altLang="nb-NO"/>
              <a:pPr>
                <a:defRPr/>
              </a:pPr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044041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917858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b-NO" noProof="0" smtClean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b-NO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b-NO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30677E-3EBF-4062-A409-AEC83295A4FB}" type="slidenum">
              <a:rPr lang="en-US" altLang="nb-NO"/>
              <a:pPr>
                <a:defRPr/>
              </a:pPr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740354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b-NO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b-NO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06B2C0-D064-4D0F-BE03-E3024F9EBA1D}" type="slidenum">
              <a:rPr lang="en-US" altLang="nb-NO"/>
              <a:pPr>
                <a:defRPr/>
              </a:pPr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3810625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7296150" y="301625"/>
            <a:ext cx="2263775" cy="6442075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40512" cy="6442075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b-NO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b-NO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235EDA-B536-4FD8-B9E0-2B46501FB843}" type="slidenum">
              <a:rPr lang="en-US" altLang="nb-NO"/>
              <a:pPr>
                <a:defRPr/>
              </a:pPr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4712623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03238" y="301625"/>
            <a:ext cx="9056687" cy="1247775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b-NO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84BFDA-FE3B-4DC3-A3A2-89DC060BE868}" type="slidenum">
              <a:rPr lang="en-US" altLang="nb-NO"/>
              <a:pPr>
                <a:defRPr/>
              </a:pPr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994273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905720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22325" y="2138363"/>
            <a:ext cx="4125913" cy="4748212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5100638" y="2138363"/>
            <a:ext cx="4125912" cy="4748212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06091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30916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13942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9193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27455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b-NO" noProof="0" smtClean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19925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80625" cy="755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41363" y="700088"/>
            <a:ext cx="8593137" cy="124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nb-NO" smtClean="0"/>
              <a:t>Klikk for å redigere titteltekstformatet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2325" y="2138363"/>
            <a:ext cx="8404225" cy="4748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nb-NO" smtClean="0"/>
              <a:t>Klikk for å redigere formatet på disposisjonsteksten</a:t>
            </a:r>
          </a:p>
          <a:p>
            <a:pPr lvl="1"/>
            <a:r>
              <a:rPr lang="en-GB" altLang="nb-NO" smtClean="0"/>
              <a:t>Andre disposisjonsnivå</a:t>
            </a:r>
          </a:p>
          <a:p>
            <a:pPr lvl="2"/>
            <a:r>
              <a:rPr lang="en-GB" altLang="nb-NO" smtClean="0"/>
              <a:t>Tredje disposisjonsnivå</a:t>
            </a:r>
          </a:p>
          <a:p>
            <a:pPr lvl="3"/>
            <a:r>
              <a:rPr lang="en-GB" altLang="nb-NO" smtClean="0"/>
              <a:t>Fjerde disposisjonsnivå</a:t>
            </a:r>
          </a:p>
          <a:p>
            <a:pPr lvl="4"/>
            <a:r>
              <a:rPr lang="en-GB" altLang="nb-NO" smtClean="0"/>
              <a:t>Femte disposisjonsnivå</a:t>
            </a:r>
          </a:p>
          <a:p>
            <a:pPr lvl="4"/>
            <a:r>
              <a:rPr lang="en-GB" altLang="nb-NO" smtClean="0"/>
              <a:t>Sjette disposisjonsnivå</a:t>
            </a:r>
          </a:p>
          <a:p>
            <a:pPr lvl="4"/>
            <a:r>
              <a:rPr lang="en-GB" altLang="nb-NO" smtClean="0"/>
              <a:t>Sjuende disposisjonsnivå</a:t>
            </a:r>
          </a:p>
          <a:p>
            <a:pPr lvl="4"/>
            <a:r>
              <a:rPr lang="en-GB" altLang="nb-NO" smtClean="0"/>
              <a:t>Åttende disposisjonsnivå</a:t>
            </a:r>
          </a:p>
          <a:p>
            <a:pPr lvl="4"/>
            <a:r>
              <a:rPr lang="en-GB" altLang="nb-NO" smtClean="0"/>
              <a:t>Niende disposisjonsnivå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 b="1" i="1" kern="1200">
          <a:solidFill>
            <a:srgbClr val="99284C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 b="1" i="1">
          <a:solidFill>
            <a:srgbClr val="99284C"/>
          </a:solidFill>
          <a:latin typeface="Arial" panose="020B0604020202020204" pitchFamily="34" charset="0"/>
          <a:ea typeface="msmincho" charset="0"/>
          <a:cs typeface="msmincho" charset="0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 b="1" i="1">
          <a:solidFill>
            <a:srgbClr val="99284C"/>
          </a:solidFill>
          <a:latin typeface="Arial" panose="020B0604020202020204" pitchFamily="34" charset="0"/>
          <a:ea typeface="msmincho" charset="0"/>
          <a:cs typeface="msmincho" charset="0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 b="1" i="1">
          <a:solidFill>
            <a:srgbClr val="99284C"/>
          </a:solidFill>
          <a:latin typeface="Arial" panose="020B0604020202020204" pitchFamily="34" charset="0"/>
          <a:ea typeface="msmincho" charset="0"/>
          <a:cs typeface="msmincho" charset="0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 b="1" i="1">
          <a:solidFill>
            <a:srgbClr val="99284C"/>
          </a:solidFill>
          <a:latin typeface="Arial" panose="020B0604020202020204" pitchFamily="34" charset="0"/>
          <a:ea typeface="msmincho" charset="0"/>
          <a:cs typeface="msmincho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 b="1" i="1">
          <a:solidFill>
            <a:srgbClr val="99284C"/>
          </a:solidFill>
          <a:latin typeface="Arial" panose="020B0604020202020204" pitchFamily="34" charset="0"/>
          <a:ea typeface="msmincho" charset="0"/>
          <a:cs typeface="msmincho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 b="1" i="1">
          <a:solidFill>
            <a:srgbClr val="99284C"/>
          </a:solidFill>
          <a:latin typeface="Arial" panose="020B0604020202020204" pitchFamily="34" charset="0"/>
          <a:ea typeface="msmincho" charset="0"/>
          <a:cs typeface="msmincho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 b="1" i="1">
          <a:solidFill>
            <a:srgbClr val="99284C"/>
          </a:solidFill>
          <a:latin typeface="Arial" panose="020B0604020202020204" pitchFamily="34" charset="0"/>
          <a:ea typeface="msmincho" charset="0"/>
          <a:cs typeface="msmincho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 b="1" i="1">
          <a:solidFill>
            <a:srgbClr val="99284C"/>
          </a:solidFill>
          <a:latin typeface="Arial" panose="020B0604020202020204" pitchFamily="34" charset="0"/>
          <a:ea typeface="msmincho" charset="0"/>
          <a:cs typeface="msmincho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333333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333333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333333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333333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333333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56687" cy="124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nb-NO" smtClean="0"/>
              <a:t>Klikk for å redigere titteltekstformatet</a:t>
            </a: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56687" cy="497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016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nb-NO" smtClean="0"/>
              <a:t>Klikk for å redigere formatet på disposisjonsteksten</a:t>
            </a:r>
          </a:p>
          <a:p>
            <a:pPr lvl="1"/>
            <a:r>
              <a:rPr lang="en-GB" altLang="nb-NO" smtClean="0"/>
              <a:t>Andre disposisjonsnivå</a:t>
            </a:r>
          </a:p>
          <a:p>
            <a:pPr lvl="2"/>
            <a:r>
              <a:rPr lang="en-GB" altLang="nb-NO" smtClean="0"/>
              <a:t>Tredje disposisjonsnivå</a:t>
            </a:r>
          </a:p>
          <a:p>
            <a:pPr lvl="3"/>
            <a:r>
              <a:rPr lang="en-GB" altLang="nb-NO" smtClean="0"/>
              <a:t>Fjerde disposisjonsnivå</a:t>
            </a:r>
          </a:p>
          <a:p>
            <a:pPr lvl="4"/>
            <a:r>
              <a:rPr lang="en-GB" altLang="nb-NO" smtClean="0"/>
              <a:t>Femte disposisjonsnivå</a:t>
            </a:r>
          </a:p>
          <a:p>
            <a:pPr lvl="4"/>
            <a:r>
              <a:rPr lang="en-GB" altLang="nb-NO" smtClean="0"/>
              <a:t>Sjette disposisjonsnivå</a:t>
            </a:r>
          </a:p>
          <a:p>
            <a:pPr lvl="4"/>
            <a:r>
              <a:rPr lang="en-GB" altLang="nb-NO" smtClean="0"/>
              <a:t>Sjuende disposisjonsnivå</a:t>
            </a:r>
          </a:p>
          <a:p>
            <a:pPr lvl="4"/>
            <a:r>
              <a:rPr lang="en-GB" altLang="nb-NO" smtClean="0"/>
              <a:t>Åttende disposisjonsnivå</a:t>
            </a:r>
          </a:p>
          <a:p>
            <a:pPr lvl="4"/>
            <a:r>
              <a:rPr lang="en-GB" altLang="nb-NO" smtClean="0"/>
              <a:t>Niende disposisjonsnivå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76263" y="6886575"/>
            <a:ext cx="2333625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5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nb-NO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48050" y="6886575"/>
            <a:ext cx="3181350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eaLnBrk="1">
              <a:lnSpc>
                <a:spcPct val="95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nb-NO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6886575"/>
            <a:ext cx="2333625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95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3F78313-D3A5-4405-BDCC-4F5CEB313507}" type="slidenum">
              <a:rPr lang="en-US" altLang="nb-NO"/>
              <a:pPr>
                <a:defRPr/>
              </a:pPr>
              <a:t>‹#›</a:t>
            </a:fld>
            <a:endParaRPr lang="en-US" alt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 kern="1200">
          <a:solidFill>
            <a:srgbClr val="FFFFFF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FFFFFF"/>
          </a:solidFill>
          <a:latin typeface="Times New Roman" panose="02020603050405020304" pitchFamily="18" charset="0"/>
          <a:cs typeface="Arial Unicode MS" panose="020B0604020202020204" pitchFamily="34" charset="-128"/>
        </a:defRPr>
      </a:lvl2pPr>
      <a:lvl3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FFFFFF"/>
          </a:solidFill>
          <a:latin typeface="Times New Roman" panose="02020603050405020304" pitchFamily="18" charset="0"/>
          <a:cs typeface="Arial Unicode MS" panose="020B0604020202020204" pitchFamily="34" charset="-128"/>
        </a:defRPr>
      </a:lvl3pPr>
      <a:lvl4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FFFFFF"/>
          </a:solidFill>
          <a:latin typeface="Times New Roman" panose="02020603050405020304" pitchFamily="18" charset="0"/>
          <a:cs typeface="Arial Unicode MS" panose="020B0604020202020204" pitchFamily="34" charset="-128"/>
        </a:defRPr>
      </a:lvl4pPr>
      <a:lvl5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FFFFFF"/>
          </a:solidFill>
          <a:latin typeface="Times New Roman" panose="02020603050405020304" pitchFamily="18" charset="0"/>
          <a:cs typeface="Arial Unicode MS" panose="020B0604020202020204" pitchFamily="34" charset="-128"/>
        </a:defRPr>
      </a:lvl5pPr>
      <a:lvl6pPr marL="2514600" indent="-228600" algn="ctr" defTabSz="449263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FFFFFF"/>
          </a:solidFill>
          <a:latin typeface="Times New Roman" panose="02020603050405020304" pitchFamily="18" charset="0"/>
          <a:cs typeface="Arial Unicode MS" panose="020B0604020202020204" pitchFamily="34" charset="-128"/>
        </a:defRPr>
      </a:lvl6pPr>
      <a:lvl7pPr marL="2971800" indent="-228600" algn="ctr" defTabSz="449263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FFFFFF"/>
          </a:solidFill>
          <a:latin typeface="Times New Roman" panose="02020603050405020304" pitchFamily="18" charset="0"/>
          <a:cs typeface="Arial Unicode MS" panose="020B0604020202020204" pitchFamily="34" charset="-128"/>
        </a:defRPr>
      </a:lvl7pPr>
      <a:lvl8pPr marL="3429000" indent="-228600" algn="ctr" defTabSz="449263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FFFFFF"/>
          </a:solidFill>
          <a:latin typeface="Times New Roman" panose="02020603050405020304" pitchFamily="18" charset="0"/>
          <a:cs typeface="Arial Unicode MS" panose="020B0604020202020204" pitchFamily="34" charset="-128"/>
        </a:defRPr>
      </a:lvl8pPr>
      <a:lvl9pPr marL="3886200" indent="-228600" algn="ctr" defTabSz="449263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FFFFFF"/>
          </a:solidFill>
          <a:latin typeface="Times New Roman" panose="02020603050405020304" pitchFamily="18" charset="0"/>
          <a:cs typeface="Arial Unicode MS" panose="020B0604020202020204" pitchFamily="34" charset="-128"/>
        </a:defRPr>
      </a:lvl9pPr>
    </p:titleStyle>
    <p:bodyStyle>
      <a:lvl1pPr marL="342900" indent="-342900" algn="l" defTabSz="449263" rtl="0" eaLnBrk="0" fontAlgn="base" hangingPunct="0">
        <a:lnSpc>
          <a:spcPct val="95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5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5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5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5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kwin.org/version7.htm" TargetMode="External"/><Relationship Id="rId2" Type="http://schemas.openxmlformats.org/officeDocument/2006/relationships/hyperlink" Target="https://www.bkwin.info/" TargetMode="Externa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bkwin.org/bksetup7.EXE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70975" cy="1262063"/>
          </a:xfrm>
        </p:spPr>
        <p:txBody>
          <a:bodyPr tIns="27720"/>
          <a:lstStyle/>
          <a:p>
            <a:pPr eaLnBrk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nb-NO" smtClean="0"/>
              <a:t>Slektsgransking grunnkurs</a:t>
            </a:r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503238" y="763588"/>
            <a:ext cx="9070975" cy="7000875"/>
          </a:xfrm>
        </p:spPr>
        <p:txBody>
          <a:bodyPr anchor="ctr"/>
          <a:lstStyle/>
          <a:p>
            <a:pPr marL="0" indent="0" algn="ctr" eaLnBrk="1">
              <a:spcAft>
                <a:spcPct val="0"/>
              </a:spcAft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endParaRPr lang="en-US" altLang="nb-NO" smtClean="0"/>
          </a:p>
          <a:p>
            <a:pPr marL="0" indent="0" algn="ctr" eaLnBrk="1">
              <a:spcAft>
                <a:spcPct val="0"/>
              </a:spcAft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endParaRPr lang="en-US" altLang="nb-NO" smtClean="0"/>
          </a:p>
          <a:p>
            <a:pPr marL="0" indent="0" algn="ctr" eaLnBrk="1">
              <a:spcAft>
                <a:spcPct val="0"/>
              </a:spcAft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endParaRPr lang="en-US" altLang="nb-NO" smtClean="0"/>
          </a:p>
          <a:p>
            <a:pPr marL="0" indent="0" algn="ctr" eaLnBrk="1">
              <a:spcAft>
                <a:spcPct val="0"/>
              </a:spcAft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endParaRPr lang="en-US" altLang="nb-NO" smtClean="0"/>
          </a:p>
          <a:p>
            <a:pPr marL="0" indent="0" algn="ctr" eaLnBrk="1">
              <a:spcAft>
                <a:spcPct val="0"/>
              </a:spcAft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endParaRPr lang="en-US" altLang="nb-NO" smtClean="0"/>
          </a:p>
          <a:p>
            <a:pPr marL="0" indent="0" algn="ctr" eaLnBrk="1">
              <a:spcAft>
                <a:spcPct val="0"/>
              </a:spcAft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endParaRPr lang="en-US" altLang="nb-NO" smtClean="0"/>
          </a:p>
          <a:p>
            <a:pPr marL="0" indent="0" algn="ctr" eaLnBrk="1">
              <a:spcAft>
                <a:spcPct val="0"/>
              </a:spcAft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endParaRPr lang="en-US" altLang="nb-NO" smtClean="0"/>
          </a:p>
          <a:p>
            <a:pPr marL="0" indent="0" algn="ctr" eaLnBrk="1">
              <a:spcAft>
                <a:spcPct val="0"/>
              </a:spcAft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endParaRPr lang="en-US" altLang="nb-NO" smtClean="0"/>
          </a:p>
          <a:p>
            <a:pPr marL="0" indent="0" algn="ctr" eaLnBrk="1">
              <a:spcAft>
                <a:spcPct val="0"/>
              </a:spcAft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endParaRPr lang="en-US" altLang="nb-NO" smtClean="0"/>
          </a:p>
          <a:p>
            <a:pPr marL="0" indent="0" algn="ctr" eaLnBrk="1">
              <a:spcAft>
                <a:spcPct val="0"/>
              </a:spcAft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endParaRPr lang="en-US" altLang="nb-NO" smtClean="0"/>
          </a:p>
          <a:p>
            <a:pPr marL="0" indent="0" algn="ctr" eaLnBrk="1">
              <a:spcAft>
                <a:spcPct val="0"/>
              </a:spcAft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endParaRPr lang="en-US" altLang="nb-NO" smtClean="0"/>
          </a:p>
          <a:p>
            <a:pPr marL="0" indent="0" algn="ctr" eaLnBrk="1">
              <a:spcAft>
                <a:spcPct val="0"/>
              </a:spcAft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endParaRPr lang="en-US" altLang="nb-NO" smtClean="0"/>
          </a:p>
          <a:p>
            <a:pPr marL="0" indent="0" algn="ctr" eaLnBrk="1">
              <a:spcAft>
                <a:spcPct val="0"/>
              </a:spcAft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endParaRPr lang="en-US" altLang="nb-NO" smtClean="0"/>
          </a:p>
          <a:p>
            <a:pPr marL="0" indent="0" algn="ctr" eaLnBrk="1">
              <a:spcAft>
                <a:spcPct val="0"/>
              </a:spcAft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r>
              <a:rPr lang="en-US" altLang="nb-NO" sz="2400" i="1" smtClean="0"/>
              <a:t>Rælingen historielag</a:t>
            </a:r>
          </a:p>
          <a:p>
            <a:pPr marL="0" indent="0" algn="ctr" eaLnBrk="1">
              <a:spcAft>
                <a:spcPct val="0"/>
              </a:spcAft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r>
              <a:rPr lang="en-US" altLang="nb-NO" sz="2400" i="1" smtClean="0"/>
              <a:t>v/ Hans Isdahl</a:t>
            </a:r>
          </a:p>
          <a:p>
            <a:pPr marL="0" indent="0" algn="ctr" eaLnBrk="1">
              <a:spcAft>
                <a:spcPct val="0"/>
              </a:spcAft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endParaRPr lang="en-US" altLang="nb-NO" sz="2400" i="1" smtClean="0"/>
          </a:p>
        </p:txBody>
      </p:sp>
      <p:pic>
        <p:nvPicPr>
          <p:cNvPr id="512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25" y="1619250"/>
            <a:ext cx="8423275" cy="51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70975" cy="1262063"/>
          </a:xfrm>
        </p:spPr>
        <p:txBody>
          <a:bodyPr tIns="27720"/>
          <a:lstStyle/>
          <a:p>
            <a:pPr marL="215900" indent="-203200" eaLnBrk="1">
              <a:buClrTx/>
              <a:buFontTx/>
              <a:buNone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r>
              <a:rPr lang="en-US" altLang="nb-NO" smtClean="0"/>
              <a:t>Folketelling</a:t>
            </a:r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30275" y="2101850"/>
            <a:ext cx="8418513" cy="4762500"/>
          </a:xfrm>
        </p:spPr>
        <p:txBody>
          <a:bodyPr/>
          <a:lstStyle/>
          <a:p>
            <a:pPr marL="419100" indent="-314325" eaLnBrk="1">
              <a:buClr>
                <a:srgbClr val="333333"/>
              </a:buClr>
              <a:buSzPct val="45000"/>
              <a:buFont typeface="Wingdings" panose="05000000000000000000" pitchFamily="2" charset="2"/>
              <a:buChar char=""/>
              <a:tabLst>
                <a:tab pos="419100" algn="l"/>
                <a:tab pos="523875" algn="l"/>
                <a:tab pos="973138" algn="l"/>
                <a:tab pos="1422400" algn="l"/>
                <a:tab pos="1871663" algn="l"/>
                <a:tab pos="2320925" algn="l"/>
                <a:tab pos="2770188" algn="l"/>
                <a:tab pos="3219450" algn="l"/>
                <a:tab pos="3668713" algn="l"/>
                <a:tab pos="4117975" algn="l"/>
                <a:tab pos="4567238" algn="l"/>
                <a:tab pos="5016500" algn="l"/>
                <a:tab pos="5465763" algn="l"/>
                <a:tab pos="5915025" algn="l"/>
                <a:tab pos="6364288" algn="l"/>
                <a:tab pos="6813550" algn="l"/>
                <a:tab pos="7262813" algn="l"/>
                <a:tab pos="7712075" algn="l"/>
                <a:tab pos="8161338" algn="l"/>
                <a:tab pos="8610600" algn="l"/>
                <a:tab pos="9059863" algn="l"/>
              </a:tabLst>
            </a:pPr>
            <a:r>
              <a:rPr lang="en-US" altLang="nb-NO" dirty="0" smtClean="0"/>
              <a:t>Et </a:t>
            </a:r>
            <a:r>
              <a:rPr lang="en-US" altLang="nb-NO" dirty="0" err="1" smtClean="0"/>
              <a:t>fritt</a:t>
            </a:r>
            <a:r>
              <a:rPr lang="en-US" altLang="nb-NO" dirty="0" smtClean="0"/>
              <a:t> </a:t>
            </a:r>
            <a:r>
              <a:rPr lang="en-US" altLang="nb-NO" dirty="0" err="1" smtClean="0"/>
              <a:t>søk</a:t>
            </a:r>
            <a:r>
              <a:rPr lang="en-US" altLang="nb-NO" dirty="0" smtClean="0"/>
              <a:t> </a:t>
            </a:r>
            <a:r>
              <a:rPr lang="en-US" altLang="nb-NO" dirty="0" err="1" smtClean="0"/>
              <a:t>på</a:t>
            </a:r>
            <a:r>
              <a:rPr lang="en-US" altLang="nb-NO" dirty="0" smtClean="0"/>
              <a:t> </a:t>
            </a:r>
            <a:r>
              <a:rPr lang="en-US" altLang="nb-NO" dirty="0" err="1" smtClean="0"/>
              <a:t>Digitalarkivet</a:t>
            </a:r>
            <a:endParaRPr lang="en-US" altLang="nb-NO" dirty="0" smtClean="0"/>
          </a:p>
          <a:p>
            <a:pPr marL="419100" indent="-314325" eaLnBrk="1">
              <a:buClr>
                <a:srgbClr val="333333"/>
              </a:buClr>
              <a:buSzPct val="45000"/>
              <a:buFont typeface="Wingdings" panose="05000000000000000000" pitchFamily="2" charset="2"/>
              <a:buChar char=""/>
              <a:tabLst>
                <a:tab pos="419100" algn="l"/>
                <a:tab pos="523875" algn="l"/>
                <a:tab pos="973138" algn="l"/>
                <a:tab pos="1422400" algn="l"/>
                <a:tab pos="1871663" algn="l"/>
                <a:tab pos="2320925" algn="l"/>
                <a:tab pos="2770188" algn="l"/>
                <a:tab pos="3219450" algn="l"/>
                <a:tab pos="3668713" algn="l"/>
                <a:tab pos="4117975" algn="l"/>
                <a:tab pos="4567238" algn="l"/>
                <a:tab pos="5016500" algn="l"/>
                <a:tab pos="5465763" algn="l"/>
                <a:tab pos="5915025" algn="l"/>
                <a:tab pos="6364288" algn="l"/>
                <a:tab pos="6813550" algn="l"/>
                <a:tab pos="7262813" algn="l"/>
                <a:tab pos="7712075" algn="l"/>
                <a:tab pos="8161338" algn="l"/>
                <a:tab pos="8610600" algn="l"/>
                <a:tab pos="9059863" algn="l"/>
              </a:tabLst>
            </a:pPr>
            <a:r>
              <a:rPr lang="en-US" altLang="nb-NO" dirty="0" smtClean="0"/>
              <a:t>1920 fins, </a:t>
            </a:r>
            <a:r>
              <a:rPr lang="en-US" altLang="nb-NO" dirty="0" err="1" smtClean="0"/>
              <a:t>ufullstendig</a:t>
            </a:r>
            <a:r>
              <a:rPr lang="en-US" altLang="nb-NO" dirty="0" smtClean="0"/>
              <a:t> </a:t>
            </a:r>
            <a:r>
              <a:rPr lang="en-US" altLang="nb-NO" dirty="0" err="1" smtClean="0"/>
              <a:t>på</a:t>
            </a:r>
            <a:r>
              <a:rPr lang="en-US" altLang="nb-NO" dirty="0" smtClean="0"/>
              <a:t> </a:t>
            </a:r>
            <a:r>
              <a:rPr lang="en-US" altLang="nb-NO" dirty="0" err="1" smtClean="0"/>
              <a:t>nett</a:t>
            </a:r>
            <a:endParaRPr lang="en-US" altLang="nb-NO" dirty="0" smtClean="0"/>
          </a:p>
          <a:p>
            <a:pPr marL="419100" indent="-314325" eaLnBrk="1">
              <a:buClr>
                <a:srgbClr val="333333"/>
              </a:buClr>
              <a:buSzPct val="45000"/>
              <a:buFont typeface="Wingdings" panose="05000000000000000000" pitchFamily="2" charset="2"/>
              <a:buChar char=""/>
              <a:tabLst>
                <a:tab pos="419100" algn="l"/>
                <a:tab pos="523875" algn="l"/>
                <a:tab pos="973138" algn="l"/>
                <a:tab pos="1422400" algn="l"/>
                <a:tab pos="1871663" algn="l"/>
                <a:tab pos="2320925" algn="l"/>
                <a:tab pos="2770188" algn="l"/>
                <a:tab pos="3219450" algn="l"/>
                <a:tab pos="3668713" algn="l"/>
                <a:tab pos="4117975" algn="l"/>
                <a:tab pos="4567238" algn="l"/>
                <a:tab pos="5016500" algn="l"/>
                <a:tab pos="5465763" algn="l"/>
                <a:tab pos="5915025" algn="l"/>
                <a:tab pos="6364288" algn="l"/>
                <a:tab pos="6813550" algn="l"/>
                <a:tab pos="7262813" algn="l"/>
                <a:tab pos="7712075" algn="l"/>
                <a:tab pos="8161338" algn="l"/>
                <a:tab pos="8610600" algn="l"/>
                <a:tab pos="9059863" algn="l"/>
              </a:tabLst>
            </a:pPr>
            <a:r>
              <a:rPr lang="en-US" altLang="nb-NO" dirty="0" smtClean="0"/>
              <a:t>Vi </a:t>
            </a:r>
            <a:r>
              <a:rPr lang="en-US" altLang="nb-NO" dirty="0" err="1" smtClean="0"/>
              <a:t>begynner</a:t>
            </a:r>
            <a:r>
              <a:rPr lang="en-US" altLang="nb-NO" dirty="0" smtClean="0"/>
              <a:t> </a:t>
            </a:r>
            <a:r>
              <a:rPr lang="en-US" altLang="nb-NO" dirty="0" err="1" smtClean="0"/>
              <a:t>i</a:t>
            </a:r>
            <a:r>
              <a:rPr lang="en-US" altLang="nb-NO" dirty="0" smtClean="0"/>
              <a:t> 1910: </a:t>
            </a:r>
            <a:r>
              <a:rPr lang="en-US" altLang="nb-NO" dirty="0" err="1" smtClean="0"/>
              <a:t>Forslag</a:t>
            </a:r>
            <a:r>
              <a:rPr lang="en-US" altLang="nb-NO" dirty="0" smtClean="0"/>
              <a:t>?</a:t>
            </a:r>
          </a:p>
          <a:p>
            <a:pPr marL="419100" indent="-314325" eaLnBrk="1">
              <a:buClr>
                <a:srgbClr val="333333"/>
              </a:buClr>
              <a:buSzPct val="45000"/>
              <a:buFont typeface="Wingdings" panose="05000000000000000000" pitchFamily="2" charset="2"/>
              <a:buChar char=""/>
              <a:tabLst>
                <a:tab pos="419100" algn="l"/>
                <a:tab pos="523875" algn="l"/>
                <a:tab pos="973138" algn="l"/>
                <a:tab pos="1422400" algn="l"/>
                <a:tab pos="1871663" algn="l"/>
                <a:tab pos="2320925" algn="l"/>
                <a:tab pos="2770188" algn="l"/>
                <a:tab pos="3219450" algn="l"/>
                <a:tab pos="3668713" algn="l"/>
                <a:tab pos="4117975" algn="l"/>
                <a:tab pos="4567238" algn="l"/>
                <a:tab pos="5016500" algn="l"/>
                <a:tab pos="5465763" algn="l"/>
                <a:tab pos="5915025" algn="l"/>
                <a:tab pos="6364288" algn="l"/>
                <a:tab pos="6813550" algn="l"/>
                <a:tab pos="7262813" algn="l"/>
                <a:tab pos="7712075" algn="l"/>
                <a:tab pos="8161338" algn="l"/>
                <a:tab pos="8610600" algn="l"/>
                <a:tab pos="9059863" algn="l"/>
              </a:tabLst>
            </a:pPr>
            <a:r>
              <a:rPr lang="en-US" altLang="nb-NO" dirty="0" err="1" smtClean="0"/>
              <a:t>Fant</a:t>
            </a:r>
            <a:r>
              <a:rPr lang="en-US" altLang="nb-NO" dirty="0" smtClean="0"/>
              <a:t> vi </a:t>
            </a:r>
            <a:r>
              <a:rPr lang="en-US" altLang="nb-NO" dirty="0" err="1" smtClean="0"/>
              <a:t>rett</a:t>
            </a:r>
            <a:r>
              <a:rPr lang="en-US" altLang="nb-NO" dirty="0" smtClean="0"/>
              <a:t> person?</a:t>
            </a:r>
          </a:p>
          <a:p>
            <a:pPr marL="419100" indent="-314325" eaLnBrk="1">
              <a:buClr>
                <a:srgbClr val="333333"/>
              </a:buClr>
              <a:buSzPct val="45000"/>
              <a:buFont typeface="Wingdings" panose="05000000000000000000" pitchFamily="2" charset="2"/>
              <a:buChar char=""/>
              <a:tabLst>
                <a:tab pos="419100" algn="l"/>
                <a:tab pos="523875" algn="l"/>
                <a:tab pos="973138" algn="l"/>
                <a:tab pos="1422400" algn="l"/>
                <a:tab pos="1871663" algn="l"/>
                <a:tab pos="2320925" algn="l"/>
                <a:tab pos="2770188" algn="l"/>
                <a:tab pos="3219450" algn="l"/>
                <a:tab pos="3668713" algn="l"/>
                <a:tab pos="4117975" algn="l"/>
                <a:tab pos="4567238" algn="l"/>
                <a:tab pos="5016500" algn="l"/>
                <a:tab pos="5465763" algn="l"/>
                <a:tab pos="5915025" algn="l"/>
                <a:tab pos="6364288" algn="l"/>
                <a:tab pos="6813550" algn="l"/>
                <a:tab pos="7262813" algn="l"/>
                <a:tab pos="7712075" algn="l"/>
                <a:tab pos="8161338" algn="l"/>
                <a:tab pos="8610600" algn="l"/>
                <a:tab pos="9059863" algn="l"/>
              </a:tabLst>
            </a:pPr>
            <a:r>
              <a:rPr lang="en-US" altLang="nb-NO" dirty="0" err="1" smtClean="0"/>
              <a:t>Hva</a:t>
            </a:r>
            <a:r>
              <a:rPr lang="en-US" altLang="nb-NO" dirty="0" smtClean="0"/>
              <a:t> </a:t>
            </a:r>
            <a:r>
              <a:rPr lang="en-US" altLang="nb-NO" dirty="0" err="1" smtClean="0"/>
              <a:t>skriver</a:t>
            </a:r>
            <a:r>
              <a:rPr lang="en-US" altLang="nb-NO" dirty="0" smtClean="0"/>
              <a:t> vi </a:t>
            </a:r>
            <a:r>
              <a:rPr lang="en-US" altLang="nb-NO" dirty="0" err="1" smtClean="0"/>
              <a:t>ned</a:t>
            </a:r>
            <a:r>
              <a:rPr lang="en-US" altLang="nb-NO" dirty="0" smtClean="0"/>
              <a:t>?</a:t>
            </a:r>
          </a:p>
          <a:p>
            <a:pPr marL="419100" indent="-314325" eaLnBrk="1">
              <a:buClr>
                <a:srgbClr val="333333"/>
              </a:buClr>
              <a:buSzPct val="45000"/>
              <a:buFont typeface="Wingdings" panose="05000000000000000000" pitchFamily="2" charset="2"/>
              <a:buChar char=""/>
              <a:tabLst>
                <a:tab pos="419100" algn="l"/>
                <a:tab pos="523875" algn="l"/>
                <a:tab pos="973138" algn="l"/>
                <a:tab pos="1422400" algn="l"/>
                <a:tab pos="1871663" algn="l"/>
                <a:tab pos="2320925" algn="l"/>
                <a:tab pos="2770188" algn="l"/>
                <a:tab pos="3219450" algn="l"/>
                <a:tab pos="3668713" algn="l"/>
                <a:tab pos="4117975" algn="l"/>
                <a:tab pos="4567238" algn="l"/>
                <a:tab pos="5016500" algn="l"/>
                <a:tab pos="5465763" algn="l"/>
                <a:tab pos="5915025" algn="l"/>
                <a:tab pos="6364288" algn="l"/>
                <a:tab pos="6813550" algn="l"/>
                <a:tab pos="7262813" algn="l"/>
                <a:tab pos="7712075" algn="l"/>
                <a:tab pos="8161338" algn="l"/>
                <a:tab pos="8610600" algn="l"/>
                <a:tab pos="9059863" algn="l"/>
              </a:tabLst>
            </a:pPr>
            <a:r>
              <a:rPr lang="en-US" altLang="nb-NO" dirty="0" err="1" smtClean="0"/>
              <a:t>Kilden</a:t>
            </a:r>
            <a:endParaRPr lang="en-US" altLang="nb-NO" dirty="0" smtClean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/>
          <p:cNvSpPr>
            <a:spLocks noGrp="1" noChangeArrowheads="1"/>
          </p:cNvSpPr>
          <p:nvPr>
            <p:ph type="title"/>
          </p:nvPr>
        </p:nvSpPr>
        <p:spPr>
          <a:xfrm>
            <a:off x="144463" y="322263"/>
            <a:ext cx="9070975" cy="614362"/>
          </a:xfrm>
        </p:spPr>
        <p:txBody>
          <a:bodyPr tIns="27720"/>
          <a:lstStyle/>
          <a:p>
            <a:pPr eaLnBrk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nb-NO" smtClean="0"/>
              <a:t>Ett eksempel:</a:t>
            </a: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9070975" cy="4989513"/>
          </a:xfrm>
        </p:spPr>
        <p:txBody>
          <a:bodyPr/>
          <a:lstStyle/>
          <a:p>
            <a:pPr marL="419100" indent="-314325" eaLnBrk="1">
              <a:buClr>
                <a:srgbClr val="333333"/>
              </a:buClr>
              <a:buSzPct val="45000"/>
              <a:buFont typeface="Wingdings" panose="05000000000000000000" pitchFamily="2" charset="2"/>
              <a:buChar char=""/>
              <a:tabLst>
                <a:tab pos="419100" algn="l"/>
                <a:tab pos="523875" algn="l"/>
                <a:tab pos="973138" algn="l"/>
                <a:tab pos="1422400" algn="l"/>
                <a:tab pos="1871663" algn="l"/>
                <a:tab pos="2320925" algn="l"/>
                <a:tab pos="2770188" algn="l"/>
                <a:tab pos="3219450" algn="l"/>
                <a:tab pos="3668713" algn="l"/>
                <a:tab pos="4117975" algn="l"/>
                <a:tab pos="4567238" algn="l"/>
                <a:tab pos="5016500" algn="l"/>
                <a:tab pos="5465763" algn="l"/>
                <a:tab pos="5915025" algn="l"/>
                <a:tab pos="6364288" algn="l"/>
                <a:tab pos="6813550" algn="l"/>
                <a:tab pos="7262813" algn="l"/>
                <a:tab pos="7712075" algn="l"/>
                <a:tab pos="8161338" algn="l"/>
                <a:tab pos="8610600" algn="l"/>
                <a:tab pos="9059863" algn="l"/>
              </a:tabLst>
            </a:pPr>
            <a:r>
              <a:rPr lang="en-US" altLang="nb-NO" smtClean="0"/>
              <a:t>Olaf Pedersen, født 1890 I Kristiania</a:t>
            </a:r>
          </a:p>
        </p:txBody>
      </p:sp>
      <p:pic>
        <p:nvPicPr>
          <p:cNvPr id="2560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25" y="1439863"/>
            <a:ext cx="8134350" cy="493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274638"/>
            <a:ext cx="9144000" cy="635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554038"/>
            <a:ext cx="9144000" cy="629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" y="720725"/>
            <a:ext cx="8945562" cy="562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706438"/>
            <a:ext cx="9090025" cy="5700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431800"/>
            <a:ext cx="9144000" cy="597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66212" cy="1257300"/>
          </a:xfrm>
        </p:spPr>
        <p:txBody>
          <a:bodyPr/>
          <a:lstStyle/>
          <a:p>
            <a:pPr eaLnBrk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nb-NO" altLang="nb-NO" dirty="0" smtClean="0"/>
              <a:t>Foreløpige notater:</a:t>
            </a:r>
            <a:endParaRPr lang="nb-NO" altLang="nb-NO" dirty="0" smtClean="0"/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08063" y="1403350"/>
            <a:ext cx="8561387" cy="5349875"/>
          </a:xfrm>
        </p:spPr>
        <p:txBody>
          <a:bodyPr/>
          <a:lstStyle/>
          <a:p>
            <a:pPr indent="-333375" eaLnBrk="1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nb-NO" altLang="nb-NO" dirty="0" smtClean="0"/>
              <a:t>1910: Toftes gate 51 etasje 1, Kristiania </a:t>
            </a:r>
          </a:p>
          <a:p>
            <a:pPr marL="550863" indent="-541338" eaLnBrk="1">
              <a:buSzPct val="45000"/>
              <a:buFont typeface="Wingdings" panose="05000000000000000000" pitchFamily="2" charset="2"/>
              <a:buChar char="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nb-NO" altLang="nb-NO" dirty="0" smtClean="0"/>
              <a:t>Olaf Amandus Pedersen, født 12/11-1890 i Kristiania, arbeider i </a:t>
            </a:r>
            <a:r>
              <a:rPr lang="nb-NO" altLang="nb-NO" dirty="0" err="1" smtClean="0"/>
              <a:t>dampskipseksepedisjon</a:t>
            </a:r>
            <a:endParaRPr lang="nb-NO" altLang="nb-NO" dirty="0" smtClean="0"/>
          </a:p>
          <a:p>
            <a:pPr marL="550863" indent="-541338" eaLnBrk="1">
              <a:buSzPct val="45000"/>
              <a:buFont typeface="Wingdings" panose="05000000000000000000" pitchFamily="2" charset="2"/>
              <a:buChar char="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nb-NO" altLang="nb-NO" dirty="0" smtClean="0"/>
              <a:t>Mor </a:t>
            </a:r>
            <a:r>
              <a:rPr lang="nb-NO" altLang="nb-NO" dirty="0" smtClean="0"/>
              <a:t>Anne Kirstine Husebye, født 25/7-1854 i Enebakk, enke og gårdeier (Toftes gate 51?)</a:t>
            </a:r>
          </a:p>
          <a:p>
            <a:pPr marL="550863" indent="-541338" eaLnBrk="1">
              <a:buSzPct val="45000"/>
              <a:buFont typeface="Wingdings" panose="05000000000000000000" pitchFamily="2" charset="2"/>
              <a:buChar char="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nb-NO" altLang="nb-NO" dirty="0" smtClean="0"/>
              <a:t>Mormor Helene Husebye, født 26/11-1827 i Enebakk, enke underholdes av datteren</a:t>
            </a:r>
          </a:p>
          <a:p>
            <a:pPr marL="550863" indent="-541338" eaLnBrk="1">
              <a:buSzPct val="45000"/>
              <a:buFont typeface="Wingdings" panose="05000000000000000000" pitchFamily="2" charset="2"/>
              <a:buChar char="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nb-NO" altLang="nb-NO" dirty="0" smtClean="0"/>
              <a:t>Bror Sigurd Johs. Pedersen, født 3/3-1888 i Kristiania, kontorist innen assuranse</a:t>
            </a:r>
          </a:p>
          <a:p>
            <a:pPr marL="295275" indent="-285750" eaLnBrk="1">
              <a:buSzPct val="45000"/>
              <a:buFont typeface="Times New Roman" panose="02020603050405020304" pitchFamily="18" charset="0"/>
              <a:buChar char="●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nb-NO" altLang="nb-NO" i="1" dirty="0" smtClean="0"/>
              <a:t>Kilde: Digitalarkivet - Folketellinga for 0301 Kristiania kjøpstad 1910     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66212" cy="1257300"/>
          </a:xfrm>
        </p:spPr>
        <p:txBody>
          <a:bodyPr/>
          <a:lstStyle/>
          <a:p>
            <a:pPr eaLnBrk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nb-NO" altLang="nb-NO" smtClean="0"/>
              <a:t>Skal vi prøve folketellinga 1900?</a:t>
            </a:r>
          </a:p>
        </p:txBody>
      </p:sp>
      <p:pic>
        <p:nvPicPr>
          <p:cNvPr id="3993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1633538"/>
            <a:ext cx="9450387" cy="578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64625" cy="1255713"/>
          </a:xfrm>
        </p:spPr>
        <p:txBody>
          <a:bodyPr/>
          <a:lstStyle/>
          <a:p>
            <a:pPr eaLnBrk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nb-NO" altLang="nb-NO" smtClean="0"/>
              <a:t>Folketellinga 1891</a:t>
            </a:r>
          </a:p>
        </p:txBody>
      </p:sp>
      <p:pic>
        <p:nvPicPr>
          <p:cNvPr id="4198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" y="1584325"/>
            <a:ext cx="8874125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70975" cy="1262063"/>
          </a:xfrm>
        </p:spPr>
        <p:txBody>
          <a:bodyPr tIns="27720"/>
          <a:lstStyle/>
          <a:p>
            <a:pPr marL="215900" indent="-203200" eaLnBrk="1">
              <a:buClrTx/>
              <a:buFontTx/>
              <a:buNone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r>
              <a:rPr lang="en-US" altLang="nb-NO" smtClean="0"/>
              <a:t>Innhold i kurset:</a:t>
            </a:r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92163" y="1536700"/>
            <a:ext cx="8418512" cy="4872038"/>
          </a:xfrm>
        </p:spPr>
        <p:txBody>
          <a:bodyPr/>
          <a:lstStyle/>
          <a:p>
            <a:pPr marL="419100" indent="-314325" eaLnBrk="1">
              <a:buClr>
                <a:srgbClr val="333333"/>
              </a:buClr>
              <a:buSzPct val="45000"/>
              <a:buFont typeface="Wingdings" panose="05000000000000000000" pitchFamily="2" charset="2"/>
              <a:buChar char=""/>
              <a:tabLst>
                <a:tab pos="419100" algn="l"/>
                <a:tab pos="523875" algn="l"/>
                <a:tab pos="973138" algn="l"/>
                <a:tab pos="1422400" algn="l"/>
                <a:tab pos="1871663" algn="l"/>
                <a:tab pos="2320925" algn="l"/>
                <a:tab pos="2770188" algn="l"/>
                <a:tab pos="3219450" algn="l"/>
                <a:tab pos="3668713" algn="l"/>
                <a:tab pos="4117975" algn="l"/>
                <a:tab pos="4567238" algn="l"/>
                <a:tab pos="5016500" algn="l"/>
                <a:tab pos="5465763" algn="l"/>
                <a:tab pos="5915025" algn="l"/>
                <a:tab pos="6364288" algn="l"/>
                <a:tab pos="6813550" algn="l"/>
                <a:tab pos="7262813" algn="l"/>
                <a:tab pos="7712075" algn="l"/>
                <a:tab pos="8161338" algn="l"/>
                <a:tab pos="8610600" algn="l"/>
                <a:tab pos="9059863" algn="l"/>
              </a:tabLst>
            </a:pPr>
            <a:r>
              <a:rPr lang="en-US" altLang="nb-NO" dirty="0" err="1" smtClean="0"/>
              <a:t>Folketellinger</a:t>
            </a:r>
            <a:endParaRPr lang="en-US" altLang="nb-NO" dirty="0" smtClean="0"/>
          </a:p>
          <a:p>
            <a:pPr marL="419100" indent="-314325" eaLnBrk="1">
              <a:buClr>
                <a:srgbClr val="333333"/>
              </a:buClr>
              <a:buSzPct val="45000"/>
              <a:buFont typeface="Wingdings" panose="05000000000000000000" pitchFamily="2" charset="2"/>
              <a:buChar char=""/>
              <a:tabLst>
                <a:tab pos="419100" algn="l"/>
                <a:tab pos="523875" algn="l"/>
                <a:tab pos="973138" algn="l"/>
                <a:tab pos="1422400" algn="l"/>
                <a:tab pos="1871663" algn="l"/>
                <a:tab pos="2320925" algn="l"/>
                <a:tab pos="2770188" algn="l"/>
                <a:tab pos="3219450" algn="l"/>
                <a:tab pos="3668713" algn="l"/>
                <a:tab pos="4117975" algn="l"/>
                <a:tab pos="4567238" algn="l"/>
                <a:tab pos="5016500" algn="l"/>
                <a:tab pos="5465763" algn="l"/>
                <a:tab pos="5915025" algn="l"/>
                <a:tab pos="6364288" algn="l"/>
                <a:tab pos="6813550" algn="l"/>
                <a:tab pos="7262813" algn="l"/>
                <a:tab pos="7712075" algn="l"/>
                <a:tab pos="8161338" algn="l"/>
                <a:tab pos="8610600" algn="l"/>
                <a:tab pos="9059863" algn="l"/>
              </a:tabLst>
            </a:pPr>
            <a:r>
              <a:rPr lang="en-US" altLang="nb-NO" dirty="0" err="1" smtClean="0"/>
              <a:t>Gravminner</a:t>
            </a:r>
            <a:endParaRPr lang="en-US" altLang="nb-NO" dirty="0" smtClean="0"/>
          </a:p>
          <a:p>
            <a:pPr marL="419100" indent="-314325" eaLnBrk="1">
              <a:buClr>
                <a:srgbClr val="333333"/>
              </a:buClr>
              <a:buSzPct val="45000"/>
              <a:buFont typeface="Wingdings" panose="05000000000000000000" pitchFamily="2" charset="2"/>
              <a:buChar char=""/>
              <a:tabLst>
                <a:tab pos="419100" algn="l"/>
                <a:tab pos="523875" algn="l"/>
                <a:tab pos="973138" algn="l"/>
                <a:tab pos="1422400" algn="l"/>
                <a:tab pos="1871663" algn="l"/>
                <a:tab pos="2320925" algn="l"/>
                <a:tab pos="2770188" algn="l"/>
                <a:tab pos="3219450" algn="l"/>
                <a:tab pos="3668713" algn="l"/>
                <a:tab pos="4117975" algn="l"/>
                <a:tab pos="4567238" algn="l"/>
                <a:tab pos="5016500" algn="l"/>
                <a:tab pos="5465763" algn="l"/>
                <a:tab pos="5915025" algn="l"/>
                <a:tab pos="6364288" algn="l"/>
                <a:tab pos="6813550" algn="l"/>
                <a:tab pos="7262813" algn="l"/>
                <a:tab pos="7712075" algn="l"/>
                <a:tab pos="8161338" algn="l"/>
                <a:tab pos="8610600" algn="l"/>
                <a:tab pos="9059863" algn="l"/>
              </a:tabLst>
            </a:pPr>
            <a:r>
              <a:rPr lang="en-US" altLang="nb-NO" dirty="0" err="1" smtClean="0"/>
              <a:t>Kirkebøker</a:t>
            </a:r>
            <a:endParaRPr lang="en-US" altLang="nb-NO" dirty="0" smtClean="0"/>
          </a:p>
          <a:p>
            <a:pPr marL="419100" indent="-314325" eaLnBrk="1">
              <a:buClr>
                <a:srgbClr val="333333"/>
              </a:buClr>
              <a:buSzPct val="45000"/>
              <a:buFont typeface="Wingdings" panose="05000000000000000000" pitchFamily="2" charset="2"/>
              <a:buChar char=""/>
              <a:tabLst>
                <a:tab pos="419100" algn="l"/>
                <a:tab pos="523875" algn="l"/>
                <a:tab pos="973138" algn="l"/>
                <a:tab pos="1422400" algn="l"/>
                <a:tab pos="1871663" algn="l"/>
                <a:tab pos="2320925" algn="l"/>
                <a:tab pos="2770188" algn="l"/>
                <a:tab pos="3219450" algn="l"/>
                <a:tab pos="3668713" algn="l"/>
                <a:tab pos="4117975" algn="l"/>
                <a:tab pos="4567238" algn="l"/>
                <a:tab pos="5016500" algn="l"/>
                <a:tab pos="5465763" algn="l"/>
                <a:tab pos="5915025" algn="l"/>
                <a:tab pos="6364288" algn="l"/>
                <a:tab pos="6813550" algn="l"/>
                <a:tab pos="7262813" algn="l"/>
                <a:tab pos="7712075" algn="l"/>
                <a:tab pos="8161338" algn="l"/>
                <a:tab pos="8610600" algn="l"/>
                <a:tab pos="9059863" algn="l"/>
              </a:tabLst>
            </a:pPr>
            <a:r>
              <a:rPr lang="en-US" altLang="nb-NO" dirty="0" err="1" smtClean="0"/>
              <a:t>Slektsprogram</a:t>
            </a:r>
            <a:endParaRPr lang="en-US" altLang="nb-NO" dirty="0" smtClean="0"/>
          </a:p>
          <a:p>
            <a:pPr marL="419100" indent="-314325" eaLnBrk="1">
              <a:buClr>
                <a:srgbClr val="333333"/>
              </a:buClr>
              <a:buSzPct val="45000"/>
              <a:buFont typeface="Wingdings" panose="05000000000000000000" pitchFamily="2" charset="2"/>
              <a:buChar char=""/>
              <a:tabLst>
                <a:tab pos="419100" algn="l"/>
                <a:tab pos="523875" algn="l"/>
                <a:tab pos="973138" algn="l"/>
                <a:tab pos="1422400" algn="l"/>
                <a:tab pos="1871663" algn="l"/>
                <a:tab pos="2320925" algn="l"/>
                <a:tab pos="2770188" algn="l"/>
                <a:tab pos="3219450" algn="l"/>
                <a:tab pos="3668713" algn="l"/>
                <a:tab pos="4117975" algn="l"/>
                <a:tab pos="4567238" algn="l"/>
                <a:tab pos="5016500" algn="l"/>
                <a:tab pos="5465763" algn="l"/>
                <a:tab pos="5915025" algn="l"/>
                <a:tab pos="6364288" algn="l"/>
                <a:tab pos="6813550" algn="l"/>
                <a:tab pos="7262813" algn="l"/>
                <a:tab pos="7712075" algn="l"/>
                <a:tab pos="8161338" algn="l"/>
                <a:tab pos="8610600" algn="l"/>
                <a:tab pos="9059863" algn="l"/>
              </a:tabLst>
            </a:pPr>
            <a:r>
              <a:rPr lang="en-US" altLang="nb-NO" dirty="0" err="1" smtClean="0"/>
              <a:t>Trykte</a:t>
            </a:r>
            <a:r>
              <a:rPr lang="en-US" altLang="nb-NO" dirty="0" smtClean="0"/>
              <a:t> </a:t>
            </a:r>
            <a:r>
              <a:rPr lang="en-US" altLang="nb-NO" dirty="0" err="1" smtClean="0"/>
              <a:t>kilder</a:t>
            </a:r>
            <a:endParaRPr lang="en-US" altLang="nb-NO" dirty="0" smtClean="0"/>
          </a:p>
          <a:p>
            <a:pPr marL="419100" indent="-314325" eaLnBrk="1">
              <a:buClr>
                <a:srgbClr val="333333"/>
              </a:buClr>
              <a:buSzPct val="45000"/>
              <a:buFont typeface="Wingdings" panose="05000000000000000000" pitchFamily="2" charset="2"/>
              <a:buChar char=""/>
              <a:tabLst>
                <a:tab pos="419100" algn="l"/>
                <a:tab pos="523875" algn="l"/>
                <a:tab pos="973138" algn="l"/>
                <a:tab pos="1422400" algn="l"/>
                <a:tab pos="1871663" algn="l"/>
                <a:tab pos="2320925" algn="l"/>
                <a:tab pos="2770188" algn="l"/>
                <a:tab pos="3219450" algn="l"/>
                <a:tab pos="3668713" algn="l"/>
                <a:tab pos="4117975" algn="l"/>
                <a:tab pos="4567238" algn="l"/>
                <a:tab pos="5016500" algn="l"/>
                <a:tab pos="5465763" algn="l"/>
                <a:tab pos="5915025" algn="l"/>
                <a:tab pos="6364288" algn="l"/>
                <a:tab pos="6813550" algn="l"/>
                <a:tab pos="7262813" algn="l"/>
                <a:tab pos="7712075" algn="l"/>
                <a:tab pos="8161338" algn="l"/>
                <a:tab pos="8610600" algn="l"/>
                <a:tab pos="9059863" algn="l"/>
              </a:tabLst>
            </a:pPr>
            <a:r>
              <a:rPr lang="en-US" altLang="nb-NO" dirty="0" smtClean="0"/>
              <a:t>DIS </a:t>
            </a:r>
            <a:r>
              <a:rPr lang="en-US" altLang="nb-NO" dirty="0" err="1" smtClean="0"/>
              <a:t>og</a:t>
            </a:r>
            <a:r>
              <a:rPr lang="en-US" altLang="nb-NO" dirty="0" smtClean="0"/>
              <a:t> </a:t>
            </a:r>
            <a:r>
              <a:rPr lang="en-US" altLang="nb-NO" dirty="0" err="1" smtClean="0"/>
              <a:t>slekt</a:t>
            </a:r>
            <a:r>
              <a:rPr lang="en-US" altLang="nb-NO" dirty="0" smtClean="0"/>
              <a:t> </a:t>
            </a:r>
            <a:r>
              <a:rPr lang="en-US" altLang="nb-NO" dirty="0" err="1" smtClean="0"/>
              <a:t>på</a:t>
            </a:r>
            <a:r>
              <a:rPr lang="en-US" altLang="nb-NO" dirty="0" smtClean="0"/>
              <a:t> </a:t>
            </a:r>
            <a:r>
              <a:rPr lang="en-US" altLang="nb-NO" dirty="0" err="1" smtClean="0"/>
              <a:t>nett</a:t>
            </a:r>
            <a:endParaRPr lang="en-US" altLang="nb-NO" dirty="0" smtClean="0"/>
          </a:p>
          <a:p>
            <a:pPr marL="419100" indent="-314325" eaLnBrk="1">
              <a:buClr>
                <a:srgbClr val="333333"/>
              </a:buClr>
              <a:buSzPct val="45000"/>
              <a:buFont typeface="Wingdings" panose="05000000000000000000" pitchFamily="2" charset="2"/>
              <a:buChar char=""/>
              <a:tabLst>
                <a:tab pos="419100" algn="l"/>
                <a:tab pos="523875" algn="l"/>
                <a:tab pos="973138" algn="l"/>
                <a:tab pos="1422400" algn="l"/>
                <a:tab pos="1871663" algn="l"/>
                <a:tab pos="2320925" algn="l"/>
                <a:tab pos="2770188" algn="l"/>
                <a:tab pos="3219450" algn="l"/>
                <a:tab pos="3668713" algn="l"/>
                <a:tab pos="4117975" algn="l"/>
                <a:tab pos="4567238" algn="l"/>
                <a:tab pos="5016500" algn="l"/>
                <a:tab pos="5465763" algn="l"/>
                <a:tab pos="5915025" algn="l"/>
                <a:tab pos="6364288" algn="l"/>
                <a:tab pos="6813550" algn="l"/>
                <a:tab pos="7262813" algn="l"/>
                <a:tab pos="7712075" algn="l"/>
                <a:tab pos="8161338" algn="l"/>
                <a:tab pos="8610600" algn="l"/>
                <a:tab pos="9059863" algn="l"/>
              </a:tabLst>
            </a:pPr>
            <a:r>
              <a:rPr lang="en-US" altLang="nb-NO" dirty="0" smtClean="0"/>
              <a:t>Å </a:t>
            </a:r>
            <a:r>
              <a:rPr lang="en-US" altLang="nb-NO" dirty="0" err="1" smtClean="0"/>
              <a:t>skrive</a:t>
            </a:r>
            <a:r>
              <a:rPr lang="en-US" altLang="nb-NO" dirty="0" smtClean="0"/>
              <a:t> om </a:t>
            </a:r>
            <a:r>
              <a:rPr lang="en-US" altLang="nb-NO" dirty="0" err="1" smtClean="0"/>
              <a:t>egen</a:t>
            </a:r>
            <a:r>
              <a:rPr lang="en-US" altLang="nb-NO" dirty="0" smtClean="0"/>
              <a:t> </a:t>
            </a:r>
            <a:r>
              <a:rPr lang="en-US" altLang="nb-NO" dirty="0" err="1" smtClean="0"/>
              <a:t>slekt</a:t>
            </a:r>
            <a:endParaRPr lang="en-US" altLang="nb-NO" dirty="0" smtClean="0"/>
          </a:p>
          <a:p>
            <a:pPr marL="419100" indent="-314325" eaLnBrk="1">
              <a:buClr>
                <a:srgbClr val="333333"/>
              </a:buClr>
              <a:buSzPct val="45000"/>
              <a:buFont typeface="Wingdings" panose="05000000000000000000" pitchFamily="2" charset="2"/>
              <a:buChar char=""/>
              <a:tabLst>
                <a:tab pos="419100" algn="l"/>
                <a:tab pos="523875" algn="l"/>
                <a:tab pos="973138" algn="l"/>
                <a:tab pos="1422400" algn="l"/>
                <a:tab pos="1871663" algn="l"/>
                <a:tab pos="2320925" algn="l"/>
                <a:tab pos="2770188" algn="l"/>
                <a:tab pos="3219450" algn="l"/>
                <a:tab pos="3668713" algn="l"/>
                <a:tab pos="4117975" algn="l"/>
                <a:tab pos="4567238" algn="l"/>
                <a:tab pos="5016500" algn="l"/>
                <a:tab pos="5465763" algn="l"/>
                <a:tab pos="5915025" algn="l"/>
                <a:tab pos="6364288" algn="l"/>
                <a:tab pos="6813550" algn="l"/>
                <a:tab pos="7262813" algn="l"/>
                <a:tab pos="7712075" algn="l"/>
                <a:tab pos="8161338" algn="l"/>
                <a:tab pos="8610600" algn="l"/>
                <a:tab pos="9059863" algn="l"/>
              </a:tabLst>
            </a:pPr>
            <a:r>
              <a:rPr lang="en-US" altLang="nb-NO" dirty="0" err="1" smtClean="0"/>
              <a:t>Kilder</a:t>
            </a:r>
            <a:r>
              <a:rPr lang="en-US" altLang="nb-NO" dirty="0" smtClean="0"/>
              <a:t> </a:t>
            </a:r>
            <a:r>
              <a:rPr lang="en-US" altLang="nb-NO" dirty="0" err="1" smtClean="0"/>
              <a:t>og</a:t>
            </a:r>
            <a:r>
              <a:rPr lang="en-US" altLang="nb-NO" dirty="0" smtClean="0"/>
              <a:t> </a:t>
            </a:r>
            <a:r>
              <a:rPr lang="en-US" altLang="nb-NO" dirty="0" err="1" smtClean="0"/>
              <a:t>kildebruk</a:t>
            </a:r>
            <a:endParaRPr lang="en-US" altLang="nb-NO" dirty="0" smtClean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64625" cy="1255713"/>
          </a:xfrm>
        </p:spPr>
        <p:txBody>
          <a:bodyPr/>
          <a:lstStyle/>
          <a:p>
            <a:pPr eaLnBrk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nb-NO" altLang="nb-NO" smtClean="0"/>
              <a:t>Folketellinga 1875</a:t>
            </a:r>
          </a:p>
        </p:txBody>
      </p:sp>
      <p:pic>
        <p:nvPicPr>
          <p:cNvPr id="4403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" y="1655763"/>
            <a:ext cx="9305925" cy="578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64625" cy="1255713"/>
          </a:xfrm>
        </p:spPr>
        <p:txBody>
          <a:bodyPr/>
          <a:lstStyle/>
          <a:p>
            <a:pPr eaLnBrk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nb-NO" altLang="nb-NO" smtClean="0"/>
              <a:t>Folketellinga 1865</a:t>
            </a:r>
          </a:p>
        </p:txBody>
      </p:sp>
      <p:pic>
        <p:nvPicPr>
          <p:cNvPr id="4608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" y="1584325"/>
            <a:ext cx="8945563" cy="556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64625" cy="1255713"/>
          </a:xfrm>
        </p:spPr>
        <p:txBody>
          <a:bodyPr/>
          <a:lstStyle/>
          <a:p>
            <a:pPr eaLnBrk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nb-NO" altLang="nb-NO" dirty="0" smtClean="0"/>
              <a:t>Det fins feil i folketellinger!</a:t>
            </a:r>
            <a:endParaRPr lang="nb-NO" altLang="nb-NO" dirty="0" smtClean="0"/>
          </a:p>
        </p:txBody>
      </p:sp>
      <p:pic>
        <p:nvPicPr>
          <p:cNvPr id="4813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" y="1871663"/>
            <a:ext cx="8945563" cy="511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58275" cy="1249363"/>
          </a:xfrm>
        </p:spPr>
        <p:txBody>
          <a:bodyPr/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nb-NO" altLang="nb-NO" smtClean="0"/>
              <a:t>Folketellinga 1801!</a:t>
            </a:r>
          </a:p>
        </p:txBody>
      </p:sp>
      <p:sp>
        <p:nvSpPr>
          <p:cNvPr id="5017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9058275" cy="4976813"/>
          </a:xfrm>
        </p:spPr>
        <p:txBody>
          <a:bodyPr/>
          <a:lstStyle/>
          <a:p>
            <a:pPr marL="558800" indent="-557213" eaLnBrk="1">
              <a:buSzPct val="45000"/>
              <a:buFont typeface="Wingdings" panose="05000000000000000000" pitchFamily="2" charset="2"/>
              <a:buChar char=""/>
              <a:tabLst>
                <a:tab pos="5588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r>
              <a:rPr lang="nb-NO" altLang="nb-NO" smtClean="0"/>
              <a:t>Der er vi ikke ennå, men vi skal bruke den seinere!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70975" cy="1262063"/>
          </a:xfrm>
        </p:spPr>
        <p:txBody>
          <a:bodyPr tIns="27720"/>
          <a:lstStyle/>
          <a:p>
            <a:pPr eaLnBrk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nb-NO" smtClean="0"/>
              <a:t>Gravminner</a:t>
            </a:r>
          </a:p>
        </p:txBody>
      </p:sp>
      <p:sp>
        <p:nvSpPr>
          <p:cNvPr id="5222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63848" y="1768475"/>
            <a:ext cx="8710365" cy="4989513"/>
          </a:xfrm>
        </p:spPr>
        <p:txBody>
          <a:bodyPr/>
          <a:lstStyle/>
          <a:p>
            <a:pPr marL="419100" indent="-314325" eaLnBrk="1">
              <a:buClr>
                <a:srgbClr val="333333"/>
              </a:buClr>
              <a:buSzPct val="45000"/>
              <a:buFont typeface="Wingdings" panose="05000000000000000000" pitchFamily="2" charset="2"/>
              <a:buChar char=""/>
              <a:tabLst>
                <a:tab pos="419100" algn="l"/>
                <a:tab pos="523875" algn="l"/>
                <a:tab pos="973138" algn="l"/>
                <a:tab pos="1422400" algn="l"/>
                <a:tab pos="1871663" algn="l"/>
                <a:tab pos="2320925" algn="l"/>
                <a:tab pos="2770188" algn="l"/>
                <a:tab pos="3219450" algn="l"/>
                <a:tab pos="3668713" algn="l"/>
                <a:tab pos="4117975" algn="l"/>
                <a:tab pos="4567238" algn="l"/>
                <a:tab pos="5016500" algn="l"/>
                <a:tab pos="5465763" algn="l"/>
                <a:tab pos="5915025" algn="l"/>
                <a:tab pos="6364288" algn="l"/>
                <a:tab pos="6813550" algn="l"/>
                <a:tab pos="7262813" algn="l"/>
                <a:tab pos="7712075" algn="l"/>
                <a:tab pos="8161338" algn="l"/>
                <a:tab pos="8610600" algn="l"/>
                <a:tab pos="9059863" algn="l"/>
              </a:tabLst>
            </a:pPr>
            <a:r>
              <a:rPr lang="en-US" altLang="nb-NO" dirty="0" err="1" smtClean="0"/>
              <a:t>Ofte</a:t>
            </a:r>
            <a:r>
              <a:rPr lang="en-US" altLang="nb-NO" dirty="0" smtClean="0"/>
              <a:t> </a:t>
            </a:r>
            <a:r>
              <a:rPr lang="en-US" altLang="nb-NO" dirty="0" err="1" smtClean="0"/>
              <a:t>veit</a:t>
            </a:r>
            <a:r>
              <a:rPr lang="en-US" altLang="nb-NO" dirty="0" smtClean="0"/>
              <a:t> vi </a:t>
            </a:r>
            <a:r>
              <a:rPr lang="en-US" altLang="nb-NO" dirty="0" err="1" smtClean="0"/>
              <a:t>ikke</a:t>
            </a:r>
            <a:r>
              <a:rPr lang="en-US" altLang="nb-NO" dirty="0" smtClean="0"/>
              <a:t> </a:t>
            </a:r>
            <a:r>
              <a:rPr lang="en-US" altLang="nb-NO" dirty="0" err="1" smtClean="0"/>
              <a:t>hvor</a:t>
            </a:r>
            <a:r>
              <a:rPr lang="en-US" altLang="nb-NO" dirty="0" smtClean="0"/>
              <a:t> </a:t>
            </a:r>
            <a:r>
              <a:rPr lang="en-US" altLang="nb-NO" dirty="0" err="1" smtClean="0"/>
              <a:t>det</a:t>
            </a:r>
            <a:r>
              <a:rPr lang="en-US" altLang="nb-NO" dirty="0" smtClean="0"/>
              <a:t> </a:t>
            </a:r>
            <a:r>
              <a:rPr lang="en-US" altLang="nb-NO" dirty="0" err="1" smtClean="0"/>
              <a:t>blei</a:t>
            </a:r>
            <a:r>
              <a:rPr lang="en-US" altLang="nb-NO" dirty="0" smtClean="0"/>
              <a:t> </a:t>
            </a:r>
            <a:r>
              <a:rPr lang="en-US" altLang="nb-NO" dirty="0" err="1" smtClean="0"/>
              <a:t>av</a:t>
            </a:r>
            <a:r>
              <a:rPr lang="en-US" altLang="nb-NO" dirty="0" smtClean="0"/>
              <a:t> folk</a:t>
            </a:r>
          </a:p>
          <a:p>
            <a:pPr marL="419100" indent="-314325" eaLnBrk="1">
              <a:buClr>
                <a:srgbClr val="333333"/>
              </a:buClr>
              <a:buSzPct val="45000"/>
              <a:buFont typeface="Wingdings" panose="05000000000000000000" pitchFamily="2" charset="2"/>
              <a:buChar char=""/>
              <a:tabLst>
                <a:tab pos="419100" algn="l"/>
                <a:tab pos="523875" algn="l"/>
                <a:tab pos="973138" algn="l"/>
                <a:tab pos="1422400" algn="l"/>
                <a:tab pos="1871663" algn="l"/>
                <a:tab pos="2320925" algn="l"/>
                <a:tab pos="2770188" algn="l"/>
                <a:tab pos="3219450" algn="l"/>
                <a:tab pos="3668713" algn="l"/>
                <a:tab pos="4117975" algn="l"/>
                <a:tab pos="4567238" algn="l"/>
                <a:tab pos="5016500" algn="l"/>
                <a:tab pos="5465763" algn="l"/>
                <a:tab pos="5915025" algn="l"/>
                <a:tab pos="6364288" algn="l"/>
                <a:tab pos="6813550" algn="l"/>
                <a:tab pos="7262813" algn="l"/>
                <a:tab pos="7712075" algn="l"/>
                <a:tab pos="8161338" algn="l"/>
                <a:tab pos="8610600" algn="l"/>
                <a:tab pos="9059863" algn="l"/>
              </a:tabLst>
            </a:pPr>
            <a:r>
              <a:rPr lang="en-US" altLang="nb-NO" dirty="0" smtClean="0"/>
              <a:t>Mange </a:t>
            </a:r>
            <a:r>
              <a:rPr lang="en-US" altLang="nb-NO" dirty="0" err="1" smtClean="0"/>
              <a:t>kirkegårder</a:t>
            </a:r>
            <a:r>
              <a:rPr lang="en-US" altLang="nb-NO" dirty="0" smtClean="0"/>
              <a:t> </a:t>
            </a:r>
            <a:r>
              <a:rPr lang="en-US" altLang="nb-NO" dirty="0" err="1" smtClean="0"/>
              <a:t>er</a:t>
            </a:r>
            <a:r>
              <a:rPr lang="en-US" altLang="nb-NO" dirty="0" smtClean="0"/>
              <a:t> </a:t>
            </a:r>
            <a:r>
              <a:rPr lang="en-US" altLang="nb-NO" dirty="0" err="1" smtClean="0"/>
              <a:t>registrert</a:t>
            </a:r>
            <a:r>
              <a:rPr lang="en-US" altLang="nb-NO" dirty="0" smtClean="0"/>
              <a:t> med graver </a:t>
            </a:r>
            <a:r>
              <a:rPr lang="en-US" altLang="nb-NO" dirty="0" err="1" smtClean="0"/>
              <a:t>på</a:t>
            </a:r>
            <a:r>
              <a:rPr lang="en-US" altLang="nb-NO" dirty="0" smtClean="0"/>
              <a:t> </a:t>
            </a:r>
            <a:r>
              <a:rPr lang="en-US" altLang="nb-NO" dirty="0" err="1" smtClean="0"/>
              <a:t>nett</a:t>
            </a:r>
            <a:endParaRPr lang="en-US" altLang="nb-NO" dirty="0" smtClean="0"/>
          </a:p>
          <a:p>
            <a:pPr marL="419100" indent="-314325" eaLnBrk="1">
              <a:buClr>
                <a:srgbClr val="333333"/>
              </a:buClr>
              <a:buSzPct val="45000"/>
              <a:buFont typeface="Wingdings" panose="05000000000000000000" pitchFamily="2" charset="2"/>
              <a:buChar char=""/>
              <a:tabLst>
                <a:tab pos="419100" algn="l"/>
                <a:tab pos="523875" algn="l"/>
                <a:tab pos="973138" algn="l"/>
                <a:tab pos="1422400" algn="l"/>
                <a:tab pos="1871663" algn="l"/>
                <a:tab pos="2320925" algn="l"/>
                <a:tab pos="2770188" algn="l"/>
                <a:tab pos="3219450" algn="l"/>
                <a:tab pos="3668713" algn="l"/>
                <a:tab pos="4117975" algn="l"/>
                <a:tab pos="4567238" algn="l"/>
                <a:tab pos="5016500" algn="l"/>
                <a:tab pos="5465763" algn="l"/>
                <a:tab pos="5915025" algn="l"/>
                <a:tab pos="6364288" algn="l"/>
                <a:tab pos="6813550" algn="l"/>
                <a:tab pos="7262813" algn="l"/>
                <a:tab pos="7712075" algn="l"/>
                <a:tab pos="8161338" algn="l"/>
                <a:tab pos="8610600" algn="l"/>
                <a:tab pos="9059863" algn="l"/>
              </a:tabLst>
            </a:pPr>
            <a:r>
              <a:rPr lang="en-US" altLang="nb-NO" dirty="0" smtClean="0"/>
              <a:t>Bare graver </a:t>
            </a:r>
            <a:r>
              <a:rPr lang="en-US" altLang="nb-NO" dirty="0" err="1" smtClean="0"/>
              <a:t>fra</a:t>
            </a:r>
            <a:r>
              <a:rPr lang="en-US" altLang="nb-NO" dirty="0" smtClean="0"/>
              <a:t> 1900- </a:t>
            </a:r>
            <a:r>
              <a:rPr lang="en-US" altLang="nb-NO" dirty="0" err="1" smtClean="0"/>
              <a:t>og</a:t>
            </a:r>
            <a:r>
              <a:rPr lang="en-US" altLang="nb-NO" dirty="0" smtClean="0"/>
              <a:t> 2000-tallet</a:t>
            </a:r>
          </a:p>
          <a:p>
            <a:pPr marL="419100" indent="-314325" eaLnBrk="1">
              <a:buClr>
                <a:srgbClr val="333333"/>
              </a:buClr>
              <a:buSzPct val="45000"/>
              <a:buFont typeface="Wingdings" panose="05000000000000000000" pitchFamily="2" charset="2"/>
              <a:buChar char=""/>
              <a:tabLst>
                <a:tab pos="419100" algn="l"/>
                <a:tab pos="523875" algn="l"/>
                <a:tab pos="973138" algn="l"/>
                <a:tab pos="1422400" algn="l"/>
                <a:tab pos="1871663" algn="l"/>
                <a:tab pos="2320925" algn="l"/>
                <a:tab pos="2770188" algn="l"/>
                <a:tab pos="3219450" algn="l"/>
                <a:tab pos="3668713" algn="l"/>
                <a:tab pos="4117975" algn="l"/>
                <a:tab pos="4567238" algn="l"/>
                <a:tab pos="5016500" algn="l"/>
                <a:tab pos="5465763" algn="l"/>
                <a:tab pos="5915025" algn="l"/>
                <a:tab pos="6364288" algn="l"/>
                <a:tab pos="6813550" algn="l"/>
                <a:tab pos="7262813" algn="l"/>
                <a:tab pos="7712075" algn="l"/>
                <a:tab pos="8161338" algn="l"/>
                <a:tab pos="8610600" algn="l"/>
                <a:tab pos="9059863" algn="l"/>
              </a:tabLst>
            </a:pPr>
            <a:r>
              <a:rPr lang="en-US" altLang="nb-NO" dirty="0" err="1" smtClean="0"/>
              <a:t>Ikke</a:t>
            </a:r>
            <a:r>
              <a:rPr lang="en-US" altLang="nb-NO" dirty="0" smtClean="0"/>
              <a:t> </a:t>
            </a:r>
            <a:r>
              <a:rPr lang="en-US" altLang="nb-NO" dirty="0" err="1" smtClean="0"/>
              <a:t>fullstendig</a:t>
            </a:r>
            <a:r>
              <a:rPr lang="en-US" altLang="nb-NO" dirty="0" smtClean="0"/>
              <a:t>!</a:t>
            </a:r>
          </a:p>
        </p:txBody>
      </p:sp>
      <p:pic>
        <p:nvPicPr>
          <p:cNvPr id="5222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04" t="34645" r="21652" b="23621"/>
          <a:stretch>
            <a:fillRect/>
          </a:stretch>
        </p:blipFill>
        <p:spPr bwMode="auto">
          <a:xfrm>
            <a:off x="4824413" y="3743325"/>
            <a:ext cx="4456112" cy="364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3304" t="34645" r="21652" b="2362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2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2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63037" cy="1254125"/>
          </a:xfrm>
        </p:spPr>
        <p:txBody>
          <a:bodyPr/>
          <a:lstStyle/>
          <a:p>
            <a:pPr eaLnBrk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nb-NO" altLang="nb-NO" smtClean="0"/>
              <a:t>DIS som ressurs</a:t>
            </a:r>
          </a:p>
        </p:txBody>
      </p:sp>
      <p:sp>
        <p:nvSpPr>
          <p:cNvPr id="5427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92163" y="1768475"/>
            <a:ext cx="8774112" cy="4981575"/>
          </a:xfrm>
        </p:spPr>
        <p:txBody>
          <a:bodyPr/>
          <a:lstStyle/>
          <a:p>
            <a:pPr marL="554038" indent="-554038" eaLnBrk="1">
              <a:buSzPct val="45000"/>
              <a:buFont typeface="Wingdings" panose="05000000000000000000" pitchFamily="2" charset="2"/>
              <a:buChar char=""/>
              <a:tabLst>
                <a:tab pos="5540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</a:tabLst>
            </a:pPr>
            <a:r>
              <a:rPr lang="nb-NO" altLang="nb-NO" dirty="0" smtClean="0"/>
              <a:t>Både for medlemmer i DIS Norge og andre</a:t>
            </a:r>
          </a:p>
          <a:p>
            <a:pPr marL="554038" indent="-554038" eaLnBrk="1">
              <a:buSzPct val="45000"/>
              <a:buFont typeface="Wingdings" panose="05000000000000000000" pitchFamily="2" charset="2"/>
              <a:buChar char=""/>
              <a:tabLst>
                <a:tab pos="5540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</a:tabLst>
            </a:pPr>
            <a:r>
              <a:rPr lang="nb-NO" altLang="nb-NO" dirty="0" smtClean="0"/>
              <a:t>Mange fine resurser</a:t>
            </a:r>
          </a:p>
          <a:p>
            <a:pPr marL="554038" indent="-554038" eaLnBrk="1">
              <a:buSzPct val="45000"/>
              <a:buFont typeface="Wingdings" panose="05000000000000000000" pitchFamily="2" charset="2"/>
              <a:buChar char=""/>
              <a:tabLst>
                <a:tab pos="5540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</a:tabLst>
            </a:pPr>
            <a:r>
              <a:rPr lang="nb-NO" altLang="nb-NO" dirty="0" smtClean="0"/>
              <a:t>Blant annet gravminner 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63037" cy="1254125"/>
          </a:xfrm>
        </p:spPr>
        <p:txBody>
          <a:bodyPr/>
          <a:lstStyle/>
          <a:p>
            <a:pPr eaLnBrk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nb-NO" altLang="nb-NO" smtClean="0"/>
              <a:t>https://slektogdata.no/</a:t>
            </a:r>
          </a:p>
        </p:txBody>
      </p:sp>
      <p:pic>
        <p:nvPicPr>
          <p:cNvPr id="5632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" y="1489075"/>
            <a:ext cx="9161462" cy="5926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63037" cy="1254125"/>
          </a:xfrm>
        </p:spPr>
        <p:txBody>
          <a:bodyPr/>
          <a:lstStyle/>
          <a:p>
            <a:pPr eaLnBrk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nb-NO" altLang="nb-NO" dirty="0" smtClean="0"/>
              <a:t>https://slektogdata.no/gravminner</a:t>
            </a:r>
          </a:p>
        </p:txBody>
      </p:sp>
      <p:sp>
        <p:nvSpPr>
          <p:cNvPr id="5837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9063037" cy="4981575"/>
          </a:xfrm>
        </p:spPr>
        <p:txBody>
          <a:bodyPr/>
          <a:lstStyle/>
          <a:p>
            <a:pPr marL="554038" indent="-554038" eaLnBrk="1">
              <a:buSzPct val="45000"/>
              <a:buFont typeface="Wingdings" panose="05000000000000000000" pitchFamily="2" charset="2"/>
              <a:buChar char=""/>
              <a:tabLst>
                <a:tab pos="5540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</a:tabLst>
            </a:pPr>
            <a:r>
              <a:rPr lang="nb-NO" altLang="nb-NO" dirty="0" smtClean="0"/>
              <a:t>For å søke fritt i Norge, må man være medlem av DIS Norge</a:t>
            </a:r>
          </a:p>
          <a:p>
            <a:pPr marL="554038" indent="-554038" eaLnBrk="1">
              <a:buSzPct val="45000"/>
              <a:buFont typeface="Wingdings" panose="05000000000000000000" pitchFamily="2" charset="2"/>
              <a:buChar char=""/>
              <a:tabLst>
                <a:tab pos="5540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</a:tabLst>
            </a:pPr>
            <a:r>
              <a:rPr lang="nb-NO" altLang="nb-NO" dirty="0" smtClean="0"/>
              <a:t>Hvem skal vi leite etter?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8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8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63037" cy="1254125"/>
          </a:xfrm>
        </p:spPr>
        <p:txBody>
          <a:bodyPr/>
          <a:lstStyle/>
          <a:p>
            <a:pPr eaLnBrk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nb-NO" altLang="nb-NO" dirty="0" smtClean="0"/>
              <a:t>Kanskje nabograva er interessant?</a:t>
            </a:r>
          </a:p>
        </p:txBody>
      </p:sp>
      <p:pic>
        <p:nvPicPr>
          <p:cNvPr id="60421" name="Picture 5" descr="https://images.findagrave.com/photos1024/photos/2020/194/CEM2648781_49059fc9-aa73-4b89-b43c-6905793de774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944" y="1835621"/>
            <a:ext cx="6975698" cy="4618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Lekse til neste gang: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dirty="0" smtClean="0"/>
              <a:t>Skaff dere et </a:t>
            </a:r>
            <a:r>
              <a:rPr lang="nb-NO" dirty="0" err="1" smtClean="0"/>
              <a:t>slektsprogram</a:t>
            </a:r>
            <a:endParaRPr lang="nb-NO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dirty="0" smtClean="0"/>
              <a:t>Har dere allerede ett?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dirty="0" smtClean="0"/>
              <a:t>Hvis ikke:</a:t>
            </a:r>
          </a:p>
          <a:p>
            <a:pPr marL="0" indent="0"/>
            <a:r>
              <a:rPr lang="nb-NO" dirty="0"/>
              <a:t>	</a:t>
            </a:r>
            <a:r>
              <a:rPr lang="nb-NO" dirty="0" smtClean="0"/>
              <a:t>	Brothers Keeper</a:t>
            </a:r>
          </a:p>
          <a:p>
            <a:pPr marL="0" indent="0"/>
            <a:r>
              <a:rPr lang="nb-NO" dirty="0"/>
              <a:t>		</a:t>
            </a:r>
            <a:r>
              <a:rPr lang="nb-NO" dirty="0">
                <a:hlinkClick r:id="rId2"/>
              </a:rPr>
              <a:t>https://www.bkwin.info</a:t>
            </a:r>
            <a:r>
              <a:rPr lang="nb-NO" dirty="0" smtClean="0">
                <a:hlinkClick r:id="rId2"/>
              </a:rPr>
              <a:t>/</a:t>
            </a:r>
            <a:r>
              <a:rPr lang="nb-NO" dirty="0" smtClean="0"/>
              <a:t> </a:t>
            </a:r>
          </a:p>
          <a:p>
            <a:pPr marL="0" indent="0"/>
            <a:r>
              <a:rPr lang="nb-NO" dirty="0"/>
              <a:t>		</a:t>
            </a:r>
            <a:r>
              <a:rPr lang="nb-NO" dirty="0">
                <a:hlinkClick r:id="rId3"/>
              </a:rPr>
              <a:t>https://</a:t>
            </a:r>
            <a:r>
              <a:rPr lang="nb-NO" dirty="0" smtClean="0">
                <a:hlinkClick r:id="rId3"/>
              </a:rPr>
              <a:t>www.bkwin.org/version7.htm</a:t>
            </a:r>
            <a:r>
              <a:rPr lang="nb-NO" dirty="0" smtClean="0"/>
              <a:t> </a:t>
            </a:r>
          </a:p>
          <a:p>
            <a:pPr marL="0" indent="0"/>
            <a:r>
              <a:rPr lang="nb-NO" dirty="0"/>
              <a:t>	</a:t>
            </a:r>
            <a:r>
              <a:rPr lang="nb-NO" dirty="0" smtClean="0"/>
              <a:t>	</a:t>
            </a:r>
            <a:r>
              <a:rPr lang="nb-NO" sz="2000" dirty="0" err="1">
                <a:hlinkClick r:id="rId4"/>
              </a:rPr>
              <a:t>Download</a:t>
            </a:r>
            <a:r>
              <a:rPr lang="nb-NO" sz="2000" dirty="0">
                <a:hlinkClick r:id="rId4"/>
              </a:rPr>
              <a:t> program BKSETUP7.EXE (</a:t>
            </a:r>
            <a:r>
              <a:rPr lang="nb-NO" sz="2000" dirty="0" err="1">
                <a:hlinkClick r:id="rId4"/>
              </a:rPr>
              <a:t>plus</a:t>
            </a:r>
            <a:r>
              <a:rPr lang="nb-NO" sz="2000" dirty="0">
                <a:hlinkClick r:id="rId4"/>
              </a:rPr>
              <a:t> all </a:t>
            </a:r>
            <a:r>
              <a:rPr lang="nb-NO" sz="2000" dirty="0" err="1">
                <a:hlinkClick r:id="rId4"/>
              </a:rPr>
              <a:t>languages</a:t>
            </a:r>
            <a:r>
              <a:rPr lang="nb-NO" sz="2000" dirty="0">
                <a:hlinkClick r:id="rId4"/>
              </a:rPr>
              <a:t> </a:t>
            </a:r>
            <a:r>
              <a:rPr lang="nb-NO" sz="2000" dirty="0" err="1">
                <a:hlinkClick r:id="rId4"/>
              </a:rPr>
              <a:t>available</a:t>
            </a:r>
            <a:r>
              <a:rPr lang="nb-NO" sz="2000" dirty="0">
                <a:hlinkClick r:id="rId4"/>
              </a:rPr>
              <a:t>, 54 </a:t>
            </a:r>
            <a:r>
              <a:rPr lang="nb-NO" sz="2000" dirty="0" err="1">
                <a:hlinkClick r:id="rId4"/>
              </a:rPr>
              <a:t>megs</a:t>
            </a:r>
            <a:r>
              <a:rPr lang="nb-NO" sz="2000" dirty="0" smtClean="0">
                <a:hlinkClick r:id="rId4"/>
              </a:rPr>
              <a:t>)</a:t>
            </a:r>
            <a:endParaRPr lang="nb-NO" sz="2000" dirty="0" smtClean="0"/>
          </a:p>
          <a:p>
            <a:pPr marL="0" indent="0"/>
            <a:endParaRPr lang="nb-NO" sz="2000" dirty="0"/>
          </a:p>
        </p:txBody>
      </p:sp>
    </p:spTree>
    <p:extLst>
      <p:ext uri="{BB962C8B-B14F-4D97-AF65-F5344CB8AC3E}">
        <p14:creationId xmlns:p14="http://schemas.microsoft.com/office/powerpoint/2010/main" val="3778509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70975" cy="1262063"/>
          </a:xfrm>
        </p:spPr>
        <p:txBody>
          <a:bodyPr tIns="27720"/>
          <a:lstStyle/>
          <a:p>
            <a:pPr marL="215900" indent="-203200" eaLnBrk="1">
              <a:buClrTx/>
              <a:buFontTx/>
              <a:buNone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r>
              <a:rPr lang="en-US" altLang="nb-NO" dirty="0" smtClean="0"/>
              <a:t>Plan for </a:t>
            </a:r>
            <a:r>
              <a:rPr lang="en-US" altLang="nb-NO" dirty="0" err="1"/>
              <a:t>i</a:t>
            </a:r>
            <a:r>
              <a:rPr lang="en-US" altLang="nb-NO" dirty="0" smtClean="0"/>
              <a:t> dag:</a:t>
            </a:r>
            <a:endParaRPr lang="en-US" altLang="nb-NO" dirty="0" smtClean="0"/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63600" y="1573213"/>
            <a:ext cx="8418513" cy="4762500"/>
          </a:xfrm>
        </p:spPr>
        <p:txBody>
          <a:bodyPr/>
          <a:lstStyle/>
          <a:p>
            <a:pPr marL="0" indent="107950" eaLnBrk="1"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/>
            </a:pPr>
            <a:r>
              <a:rPr lang="en-US" altLang="nb-NO" dirty="0" err="1" smtClean="0"/>
              <a:t>Nistua</a:t>
            </a:r>
            <a:r>
              <a:rPr lang="en-US" altLang="nb-NO" dirty="0" smtClean="0"/>
              <a:t> </a:t>
            </a:r>
            <a:r>
              <a:rPr lang="en-US" altLang="nb-NO" dirty="0" err="1" smtClean="0"/>
              <a:t>onsdag</a:t>
            </a:r>
            <a:r>
              <a:rPr lang="en-US" altLang="nb-NO" dirty="0" smtClean="0"/>
              <a:t> 2. </a:t>
            </a:r>
            <a:r>
              <a:rPr lang="en-US" altLang="nb-NO" dirty="0" err="1" smtClean="0"/>
              <a:t>november</a:t>
            </a:r>
            <a:r>
              <a:rPr lang="en-US" altLang="nb-NO" dirty="0" smtClean="0"/>
              <a:t> 19 – 21:</a:t>
            </a:r>
          </a:p>
          <a:p>
            <a:pPr marL="419100" indent="-314325" eaLnBrk="1">
              <a:buClr>
                <a:srgbClr val="333333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/>
            </a:pPr>
            <a:r>
              <a:rPr lang="en-US" altLang="nb-NO" dirty="0" err="1" smtClean="0"/>
              <a:t>Innledning</a:t>
            </a:r>
            <a:r>
              <a:rPr lang="en-US" altLang="nb-NO" dirty="0" smtClean="0"/>
              <a:t> </a:t>
            </a:r>
          </a:p>
          <a:p>
            <a:pPr marL="419100" indent="-314325" eaLnBrk="1">
              <a:buClr>
                <a:srgbClr val="333333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/>
            </a:pPr>
            <a:r>
              <a:rPr lang="en-US" altLang="nb-NO" dirty="0" smtClean="0"/>
              <a:t>Å ta </a:t>
            </a:r>
            <a:r>
              <a:rPr lang="en-US" altLang="nb-NO" dirty="0" err="1" smtClean="0"/>
              <a:t>notater</a:t>
            </a:r>
            <a:endParaRPr lang="en-US" altLang="nb-NO" dirty="0" smtClean="0"/>
          </a:p>
          <a:p>
            <a:pPr marL="419100" indent="-314325" eaLnBrk="1">
              <a:buClr>
                <a:srgbClr val="333333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/>
            </a:pPr>
            <a:r>
              <a:rPr lang="en-US" altLang="nb-NO" dirty="0" err="1" smtClean="0"/>
              <a:t>Kilder</a:t>
            </a:r>
            <a:endParaRPr lang="en-US" altLang="nb-NO" dirty="0" smtClean="0"/>
          </a:p>
          <a:p>
            <a:pPr marL="419100" indent="-314325" eaLnBrk="1">
              <a:buClr>
                <a:srgbClr val="333333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/>
            </a:pPr>
            <a:r>
              <a:rPr lang="en-US" altLang="nb-NO" dirty="0" err="1" smtClean="0"/>
              <a:t>Folketellinger</a:t>
            </a:r>
            <a:endParaRPr lang="en-US" altLang="nb-NO" dirty="0" smtClean="0"/>
          </a:p>
          <a:p>
            <a:pPr marL="419100" indent="-314325" eaLnBrk="1">
              <a:buClr>
                <a:srgbClr val="333333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/>
            </a:pPr>
            <a:r>
              <a:rPr lang="en-US" altLang="nb-NO" dirty="0" err="1" smtClean="0"/>
              <a:t>Gravminner</a:t>
            </a:r>
            <a:endParaRPr lang="en-US" altLang="nb-NO" dirty="0"/>
          </a:p>
          <a:p>
            <a:pPr marL="419100" indent="-314325" eaLnBrk="1">
              <a:buClr>
                <a:srgbClr val="333333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/>
            </a:pPr>
            <a:r>
              <a:rPr lang="en-US" altLang="nb-NO" dirty="0" err="1" smtClean="0"/>
              <a:t>S</a:t>
            </a:r>
            <a:r>
              <a:rPr lang="en-US" altLang="nb-NO" dirty="0" err="1" smtClean="0"/>
              <a:t>lektsbehandlingsprogram</a:t>
            </a:r>
            <a:endParaRPr lang="en-US" altLang="nb-NO" dirty="0" smtClean="0"/>
          </a:p>
          <a:p>
            <a:pPr marL="419100" indent="-314325" eaLnBrk="1">
              <a:buClr>
                <a:srgbClr val="333333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/>
            </a:pPr>
            <a:r>
              <a:rPr lang="en-US" altLang="nb-NO" dirty="0" err="1" smtClean="0"/>
              <a:t>Lekse</a:t>
            </a:r>
            <a:r>
              <a:rPr lang="en-US" altLang="nb-NO" dirty="0" smtClean="0"/>
              <a:t> </a:t>
            </a:r>
            <a:r>
              <a:rPr lang="en-US" altLang="nb-NO" dirty="0" err="1" smtClean="0"/>
              <a:t>til</a:t>
            </a:r>
            <a:r>
              <a:rPr lang="en-US" altLang="nb-NO" dirty="0" smtClean="0"/>
              <a:t> </a:t>
            </a:r>
            <a:r>
              <a:rPr lang="en-US" altLang="nb-NO" dirty="0" err="1" smtClean="0"/>
              <a:t>neste</a:t>
            </a:r>
            <a:r>
              <a:rPr lang="en-US" altLang="nb-NO" dirty="0" smtClean="0"/>
              <a:t> gang</a:t>
            </a:r>
            <a:endParaRPr lang="en-US" altLang="nb-NO" dirty="0" smtClean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1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1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1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1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1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1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99" t="20033" r="14999" b="25038"/>
          <a:stretch>
            <a:fillRect/>
          </a:stretch>
        </p:blipFill>
        <p:spPr bwMode="auto">
          <a:xfrm>
            <a:off x="3096096" y="1907629"/>
            <a:ext cx="4176242" cy="5040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59999" t="20033" r="14999" b="2503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Rektangel 1"/>
          <p:cNvSpPr/>
          <p:nvPr/>
        </p:nvSpPr>
        <p:spPr>
          <a:xfrm>
            <a:off x="1079872" y="251445"/>
            <a:ext cx="842493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altLang="nb-NO" sz="4400" b="1" dirty="0" smtClean="0">
                <a:latin typeface="+mj-lt"/>
              </a:rPr>
              <a:t>Men husk på at kilder fins mange steder…</a:t>
            </a:r>
            <a:endParaRPr lang="nb-NO" sz="4400" b="1" dirty="0">
              <a:latin typeface="+mj-lt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59862" cy="1250950"/>
          </a:xfrm>
        </p:spPr>
        <p:txBody>
          <a:bodyPr/>
          <a:lstStyle/>
          <a:p>
            <a:pPr eaLnBrk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nb-NO" altLang="nb-NO" smtClean="0"/>
              <a:t>Sees neste uke</a:t>
            </a:r>
          </a:p>
        </p:txBody>
      </p:sp>
      <p:pic>
        <p:nvPicPr>
          <p:cNvPr id="64515" name="Picture 5" descr="https://wiki.uio.no/hf/ifikk/kun1000/images/thumb/6/69/Historien.jpg/650px-Historie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1552575"/>
            <a:ext cx="9161463" cy="352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Sylinder 1"/>
          <p:cNvSpPr txBox="1"/>
          <p:nvPr/>
        </p:nvSpPr>
        <p:spPr>
          <a:xfrm>
            <a:off x="3600450" y="5075238"/>
            <a:ext cx="2300288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nb-NO" sz="1600" i="1" dirty="0">
                <a:latin typeface="+mj-lt"/>
              </a:rPr>
              <a:t>Edvard Munch: Historien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215900"/>
            <a:ext cx="9070975" cy="1262063"/>
          </a:xfrm>
        </p:spPr>
        <p:txBody>
          <a:bodyPr tIns="27720"/>
          <a:lstStyle/>
          <a:p>
            <a:pPr marL="215900" indent="-203200" eaLnBrk="1">
              <a:buClrTx/>
              <a:buFontTx/>
              <a:buNone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r>
              <a:rPr lang="en-US" altLang="nb-NO" smtClean="0"/>
              <a:t>Innledning</a:t>
            </a:r>
          </a:p>
        </p:txBody>
      </p:sp>
      <p:sp>
        <p:nvSpPr>
          <p:cNvPr id="1126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69950" y="1584325"/>
            <a:ext cx="8418513" cy="5688013"/>
          </a:xfrm>
        </p:spPr>
        <p:txBody>
          <a:bodyPr/>
          <a:lstStyle/>
          <a:p>
            <a:pPr marL="419100" indent="-314325" eaLnBrk="1">
              <a:buClr>
                <a:srgbClr val="333333"/>
              </a:buClr>
              <a:buSzPct val="45000"/>
              <a:buFont typeface="Wingdings" panose="05000000000000000000" pitchFamily="2" charset="2"/>
              <a:buChar char=""/>
              <a:tabLst>
                <a:tab pos="419100" algn="l"/>
                <a:tab pos="523875" algn="l"/>
                <a:tab pos="973138" algn="l"/>
                <a:tab pos="1422400" algn="l"/>
                <a:tab pos="1871663" algn="l"/>
                <a:tab pos="2320925" algn="l"/>
                <a:tab pos="2770188" algn="l"/>
                <a:tab pos="3219450" algn="l"/>
                <a:tab pos="3668713" algn="l"/>
                <a:tab pos="4117975" algn="l"/>
                <a:tab pos="4567238" algn="l"/>
                <a:tab pos="5016500" algn="l"/>
                <a:tab pos="5465763" algn="l"/>
                <a:tab pos="5915025" algn="l"/>
                <a:tab pos="6364288" algn="l"/>
                <a:tab pos="6813550" algn="l"/>
                <a:tab pos="7262813" algn="l"/>
                <a:tab pos="7712075" algn="l"/>
                <a:tab pos="8161338" algn="l"/>
                <a:tab pos="8610600" algn="l"/>
                <a:tab pos="9059863" algn="l"/>
              </a:tabLst>
            </a:pPr>
            <a:r>
              <a:rPr lang="en-US" altLang="nb-NO" dirty="0" err="1" smtClean="0"/>
              <a:t>Gransking</a:t>
            </a:r>
            <a:r>
              <a:rPr lang="en-US" altLang="nb-NO" dirty="0" smtClean="0"/>
              <a:t> </a:t>
            </a:r>
            <a:r>
              <a:rPr lang="en-US" altLang="nb-NO" dirty="0" err="1" smtClean="0"/>
              <a:t>og</a:t>
            </a:r>
            <a:r>
              <a:rPr lang="en-US" altLang="nb-NO" dirty="0" smtClean="0"/>
              <a:t> </a:t>
            </a:r>
            <a:r>
              <a:rPr lang="en-US" altLang="nb-NO" dirty="0" err="1" smtClean="0"/>
              <a:t>innsamling</a:t>
            </a:r>
            <a:r>
              <a:rPr lang="en-US" altLang="nb-NO" dirty="0" smtClean="0"/>
              <a:t> </a:t>
            </a:r>
            <a:r>
              <a:rPr lang="en-US" altLang="nb-NO" dirty="0" err="1" smtClean="0"/>
              <a:t>er</a:t>
            </a:r>
            <a:r>
              <a:rPr lang="en-US" altLang="nb-NO" dirty="0" smtClean="0"/>
              <a:t> </a:t>
            </a:r>
            <a:r>
              <a:rPr lang="en-US" altLang="nb-NO" dirty="0" err="1" smtClean="0"/>
              <a:t>sjelden</a:t>
            </a:r>
            <a:r>
              <a:rPr lang="en-US" altLang="nb-NO" dirty="0" smtClean="0"/>
              <a:t> «</a:t>
            </a:r>
            <a:r>
              <a:rPr lang="en-US" altLang="nb-NO" dirty="0" err="1" smtClean="0"/>
              <a:t>forskning</a:t>
            </a:r>
            <a:r>
              <a:rPr lang="en-US" altLang="nb-NO" dirty="0" smtClean="0"/>
              <a:t>»</a:t>
            </a:r>
          </a:p>
          <a:p>
            <a:pPr marL="419100" indent="-314325" eaLnBrk="1">
              <a:buClr>
                <a:srgbClr val="333333"/>
              </a:buClr>
              <a:buSzPct val="45000"/>
              <a:buFont typeface="Wingdings" panose="05000000000000000000" pitchFamily="2" charset="2"/>
              <a:buChar char=""/>
              <a:tabLst>
                <a:tab pos="419100" algn="l"/>
                <a:tab pos="523875" algn="l"/>
                <a:tab pos="973138" algn="l"/>
                <a:tab pos="1422400" algn="l"/>
                <a:tab pos="1871663" algn="l"/>
                <a:tab pos="2320925" algn="l"/>
                <a:tab pos="2770188" algn="l"/>
                <a:tab pos="3219450" algn="l"/>
                <a:tab pos="3668713" algn="l"/>
                <a:tab pos="4117975" algn="l"/>
                <a:tab pos="4567238" algn="l"/>
                <a:tab pos="5016500" algn="l"/>
                <a:tab pos="5465763" algn="l"/>
                <a:tab pos="5915025" algn="l"/>
                <a:tab pos="6364288" algn="l"/>
                <a:tab pos="6813550" algn="l"/>
                <a:tab pos="7262813" algn="l"/>
                <a:tab pos="7712075" algn="l"/>
                <a:tab pos="8161338" algn="l"/>
                <a:tab pos="8610600" algn="l"/>
                <a:tab pos="9059863" algn="l"/>
              </a:tabLst>
            </a:pPr>
            <a:r>
              <a:rPr lang="en-US" altLang="nb-NO" dirty="0" err="1" smtClean="0"/>
              <a:t>Er</a:t>
            </a:r>
            <a:r>
              <a:rPr lang="en-US" altLang="nb-NO" dirty="0" smtClean="0"/>
              <a:t> </a:t>
            </a:r>
            <a:r>
              <a:rPr lang="en-US" altLang="nb-NO" dirty="0" err="1" smtClean="0"/>
              <a:t>målet</a:t>
            </a:r>
            <a:r>
              <a:rPr lang="en-US" altLang="nb-NO" dirty="0" smtClean="0"/>
              <a:t> </a:t>
            </a:r>
            <a:r>
              <a:rPr lang="en-US" altLang="nb-NO" dirty="0" err="1" smtClean="0"/>
              <a:t>bakover</a:t>
            </a:r>
            <a:r>
              <a:rPr lang="en-US" altLang="nb-NO" dirty="0" smtClean="0"/>
              <a:t>, </a:t>
            </a:r>
            <a:r>
              <a:rPr lang="en-US" altLang="nb-NO" dirty="0" err="1" smtClean="0"/>
              <a:t>framover</a:t>
            </a:r>
            <a:r>
              <a:rPr lang="en-US" altLang="nb-NO" dirty="0" smtClean="0"/>
              <a:t> </a:t>
            </a:r>
            <a:r>
              <a:rPr lang="en-US" altLang="nb-NO" dirty="0" err="1" smtClean="0"/>
              <a:t>eller</a:t>
            </a:r>
            <a:r>
              <a:rPr lang="en-US" altLang="nb-NO" dirty="0" smtClean="0"/>
              <a:t> </a:t>
            </a:r>
            <a:r>
              <a:rPr lang="en-US" altLang="nb-NO" dirty="0" err="1" smtClean="0"/>
              <a:t>sidelengs</a:t>
            </a:r>
            <a:r>
              <a:rPr lang="en-US" altLang="nb-NO" dirty="0" smtClean="0"/>
              <a:t>?</a:t>
            </a:r>
          </a:p>
          <a:p>
            <a:pPr marL="419100" indent="-314325" eaLnBrk="1">
              <a:buClr>
                <a:srgbClr val="333333"/>
              </a:buClr>
              <a:buSzPct val="45000"/>
              <a:buFont typeface="Wingdings" panose="05000000000000000000" pitchFamily="2" charset="2"/>
              <a:buChar char=""/>
              <a:tabLst>
                <a:tab pos="419100" algn="l"/>
                <a:tab pos="523875" algn="l"/>
                <a:tab pos="973138" algn="l"/>
                <a:tab pos="1422400" algn="l"/>
                <a:tab pos="1871663" algn="l"/>
                <a:tab pos="2320925" algn="l"/>
                <a:tab pos="2770188" algn="l"/>
                <a:tab pos="3219450" algn="l"/>
                <a:tab pos="3668713" algn="l"/>
                <a:tab pos="4117975" algn="l"/>
                <a:tab pos="4567238" algn="l"/>
                <a:tab pos="5016500" algn="l"/>
                <a:tab pos="5465763" algn="l"/>
                <a:tab pos="5915025" algn="l"/>
                <a:tab pos="6364288" algn="l"/>
                <a:tab pos="6813550" algn="l"/>
                <a:tab pos="7262813" algn="l"/>
                <a:tab pos="7712075" algn="l"/>
                <a:tab pos="8161338" algn="l"/>
                <a:tab pos="8610600" algn="l"/>
                <a:tab pos="9059863" algn="l"/>
              </a:tabLst>
            </a:pPr>
            <a:r>
              <a:rPr lang="en-US" altLang="nb-NO" dirty="0" err="1" smtClean="0"/>
              <a:t>Primær</a:t>
            </a:r>
            <a:r>
              <a:rPr lang="en-US" altLang="nb-NO" dirty="0" smtClean="0"/>
              <a:t> </a:t>
            </a:r>
            <a:r>
              <a:rPr lang="en-US" altLang="nb-NO" dirty="0" err="1" smtClean="0"/>
              <a:t>og</a:t>
            </a:r>
            <a:r>
              <a:rPr lang="en-US" altLang="nb-NO" dirty="0" smtClean="0"/>
              <a:t> </a:t>
            </a:r>
            <a:r>
              <a:rPr lang="en-US" altLang="nb-NO" dirty="0" err="1" smtClean="0"/>
              <a:t>sekundærkilder</a:t>
            </a:r>
            <a:endParaRPr lang="en-US" altLang="nb-NO" dirty="0" smtClean="0"/>
          </a:p>
          <a:p>
            <a:pPr marL="419100" indent="-314325" eaLnBrk="1">
              <a:buClr>
                <a:srgbClr val="333333"/>
              </a:buClr>
              <a:buSzPct val="45000"/>
              <a:buFont typeface="Wingdings" panose="05000000000000000000" pitchFamily="2" charset="2"/>
              <a:buChar char=""/>
              <a:tabLst>
                <a:tab pos="419100" algn="l"/>
                <a:tab pos="523875" algn="l"/>
                <a:tab pos="973138" algn="l"/>
                <a:tab pos="1422400" algn="l"/>
                <a:tab pos="1871663" algn="l"/>
                <a:tab pos="2320925" algn="l"/>
                <a:tab pos="2770188" algn="l"/>
                <a:tab pos="3219450" algn="l"/>
                <a:tab pos="3668713" algn="l"/>
                <a:tab pos="4117975" algn="l"/>
                <a:tab pos="4567238" algn="l"/>
                <a:tab pos="5016500" algn="l"/>
                <a:tab pos="5465763" algn="l"/>
                <a:tab pos="5915025" algn="l"/>
                <a:tab pos="6364288" algn="l"/>
                <a:tab pos="6813550" algn="l"/>
                <a:tab pos="7262813" algn="l"/>
                <a:tab pos="7712075" algn="l"/>
                <a:tab pos="8161338" algn="l"/>
                <a:tab pos="8610600" algn="l"/>
                <a:tab pos="9059863" algn="l"/>
              </a:tabLst>
            </a:pPr>
            <a:r>
              <a:rPr lang="en-US" altLang="nb-NO" dirty="0" smtClean="0"/>
              <a:t>«Fake news», </a:t>
            </a:r>
            <a:r>
              <a:rPr lang="en-US" altLang="nb-NO" dirty="0" err="1" smtClean="0"/>
              <a:t>gode</a:t>
            </a:r>
            <a:r>
              <a:rPr lang="en-US" altLang="nb-NO" dirty="0" smtClean="0"/>
              <a:t> </a:t>
            </a:r>
            <a:r>
              <a:rPr lang="en-US" altLang="nb-NO" dirty="0" err="1" smtClean="0"/>
              <a:t>historier</a:t>
            </a:r>
            <a:endParaRPr lang="en-US" altLang="nb-NO" dirty="0" smtClean="0"/>
          </a:p>
          <a:p>
            <a:pPr marL="419100" indent="-314325" eaLnBrk="1">
              <a:buClr>
                <a:srgbClr val="333333"/>
              </a:buClr>
              <a:buSzPct val="45000"/>
              <a:buFont typeface="Wingdings" panose="05000000000000000000" pitchFamily="2" charset="2"/>
              <a:buChar char=""/>
              <a:tabLst>
                <a:tab pos="419100" algn="l"/>
                <a:tab pos="523875" algn="l"/>
                <a:tab pos="973138" algn="l"/>
                <a:tab pos="1422400" algn="l"/>
                <a:tab pos="1871663" algn="l"/>
                <a:tab pos="2320925" algn="l"/>
                <a:tab pos="2770188" algn="l"/>
                <a:tab pos="3219450" algn="l"/>
                <a:tab pos="3668713" algn="l"/>
                <a:tab pos="4117975" algn="l"/>
                <a:tab pos="4567238" algn="l"/>
                <a:tab pos="5016500" algn="l"/>
                <a:tab pos="5465763" algn="l"/>
                <a:tab pos="5915025" algn="l"/>
                <a:tab pos="6364288" algn="l"/>
                <a:tab pos="6813550" algn="l"/>
                <a:tab pos="7262813" algn="l"/>
                <a:tab pos="7712075" algn="l"/>
                <a:tab pos="8161338" algn="l"/>
                <a:tab pos="8610600" algn="l"/>
                <a:tab pos="9059863" algn="l"/>
              </a:tabLst>
            </a:pPr>
            <a:r>
              <a:rPr lang="en-US" altLang="nb-NO" dirty="0" err="1" smtClean="0"/>
              <a:t>Ansvar</a:t>
            </a:r>
            <a:r>
              <a:rPr lang="en-US" altLang="nb-NO" dirty="0" smtClean="0"/>
              <a:t> for </a:t>
            </a:r>
            <a:r>
              <a:rPr lang="en-US" altLang="nb-NO" dirty="0" err="1" smtClean="0"/>
              <a:t>ettermæle</a:t>
            </a:r>
            <a:r>
              <a:rPr lang="en-US" altLang="nb-NO" dirty="0" smtClean="0"/>
              <a:t> </a:t>
            </a:r>
            <a:r>
              <a:rPr lang="en-US" altLang="nb-NO" dirty="0" err="1" smtClean="0"/>
              <a:t>til</a:t>
            </a:r>
            <a:r>
              <a:rPr lang="en-US" altLang="nb-NO" dirty="0" smtClean="0"/>
              <a:t> de </a:t>
            </a:r>
            <a:r>
              <a:rPr lang="en-US" altLang="nb-NO" dirty="0" err="1" smtClean="0"/>
              <a:t>døde</a:t>
            </a:r>
            <a:endParaRPr lang="en-US" altLang="nb-NO" dirty="0" smtClean="0"/>
          </a:p>
          <a:p>
            <a:pPr marL="419100" indent="-314325" eaLnBrk="1">
              <a:buClr>
                <a:srgbClr val="333333"/>
              </a:buClr>
              <a:buSzPct val="45000"/>
              <a:buFont typeface="Wingdings" panose="05000000000000000000" pitchFamily="2" charset="2"/>
              <a:buChar char=""/>
              <a:tabLst>
                <a:tab pos="419100" algn="l"/>
                <a:tab pos="523875" algn="l"/>
                <a:tab pos="973138" algn="l"/>
                <a:tab pos="1422400" algn="l"/>
                <a:tab pos="1871663" algn="l"/>
                <a:tab pos="2320925" algn="l"/>
                <a:tab pos="2770188" algn="l"/>
                <a:tab pos="3219450" algn="l"/>
                <a:tab pos="3668713" algn="l"/>
                <a:tab pos="4117975" algn="l"/>
                <a:tab pos="4567238" algn="l"/>
                <a:tab pos="5016500" algn="l"/>
                <a:tab pos="5465763" algn="l"/>
                <a:tab pos="5915025" algn="l"/>
                <a:tab pos="6364288" algn="l"/>
                <a:tab pos="6813550" algn="l"/>
                <a:tab pos="7262813" algn="l"/>
                <a:tab pos="7712075" algn="l"/>
                <a:tab pos="8161338" algn="l"/>
                <a:tab pos="8610600" algn="l"/>
                <a:tab pos="9059863" algn="l"/>
              </a:tabLst>
            </a:pPr>
            <a:r>
              <a:rPr lang="en-US" altLang="nb-NO" dirty="0" err="1" smtClean="0"/>
              <a:t>Digitalarkivet</a:t>
            </a:r>
            <a:endParaRPr lang="en-US" altLang="nb-NO" dirty="0" smtClean="0"/>
          </a:p>
          <a:p>
            <a:pPr marL="419100" indent="-314325" eaLnBrk="1">
              <a:buClr>
                <a:srgbClr val="333333"/>
              </a:buClr>
              <a:buSzPct val="45000"/>
              <a:buFont typeface="Wingdings" panose="05000000000000000000" pitchFamily="2" charset="2"/>
              <a:buChar char=""/>
              <a:tabLst>
                <a:tab pos="419100" algn="l"/>
                <a:tab pos="523875" algn="l"/>
                <a:tab pos="973138" algn="l"/>
                <a:tab pos="1422400" algn="l"/>
                <a:tab pos="1871663" algn="l"/>
                <a:tab pos="2320925" algn="l"/>
                <a:tab pos="2770188" algn="l"/>
                <a:tab pos="3219450" algn="l"/>
                <a:tab pos="3668713" algn="l"/>
                <a:tab pos="4117975" algn="l"/>
                <a:tab pos="4567238" algn="l"/>
                <a:tab pos="5016500" algn="l"/>
                <a:tab pos="5465763" algn="l"/>
                <a:tab pos="5915025" algn="l"/>
                <a:tab pos="6364288" algn="l"/>
                <a:tab pos="6813550" algn="l"/>
                <a:tab pos="7262813" algn="l"/>
                <a:tab pos="7712075" algn="l"/>
                <a:tab pos="8161338" algn="l"/>
                <a:tab pos="8610600" algn="l"/>
                <a:tab pos="9059863" algn="l"/>
              </a:tabLst>
            </a:pPr>
            <a:r>
              <a:rPr lang="en-US" altLang="nb-NO" dirty="0" smtClean="0"/>
              <a:t>DIS</a:t>
            </a:r>
          </a:p>
          <a:p>
            <a:pPr marL="419100" indent="-314325" eaLnBrk="1">
              <a:buClr>
                <a:srgbClr val="333333"/>
              </a:buClr>
              <a:buSzPct val="45000"/>
              <a:buFont typeface="Wingdings" panose="05000000000000000000" pitchFamily="2" charset="2"/>
              <a:buChar char=""/>
              <a:tabLst>
                <a:tab pos="419100" algn="l"/>
                <a:tab pos="523875" algn="l"/>
                <a:tab pos="973138" algn="l"/>
                <a:tab pos="1422400" algn="l"/>
                <a:tab pos="1871663" algn="l"/>
                <a:tab pos="2320925" algn="l"/>
                <a:tab pos="2770188" algn="l"/>
                <a:tab pos="3219450" algn="l"/>
                <a:tab pos="3668713" algn="l"/>
                <a:tab pos="4117975" algn="l"/>
                <a:tab pos="4567238" algn="l"/>
                <a:tab pos="5016500" algn="l"/>
                <a:tab pos="5465763" algn="l"/>
                <a:tab pos="5915025" algn="l"/>
                <a:tab pos="6364288" algn="l"/>
                <a:tab pos="6813550" algn="l"/>
                <a:tab pos="7262813" algn="l"/>
                <a:tab pos="7712075" algn="l"/>
                <a:tab pos="8161338" algn="l"/>
                <a:tab pos="8610600" algn="l"/>
                <a:tab pos="9059863" algn="l"/>
              </a:tabLst>
            </a:pPr>
            <a:r>
              <a:rPr lang="en-US" altLang="nb-NO" dirty="0" err="1" smtClean="0"/>
              <a:t>Slektsprogram</a:t>
            </a:r>
            <a:endParaRPr lang="en-US" altLang="nb-NO" dirty="0" smtClean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Grp="1" noChangeArrowheads="1"/>
          </p:cNvSpPr>
          <p:nvPr>
            <p:ph type="title"/>
          </p:nvPr>
        </p:nvSpPr>
        <p:spPr>
          <a:xfrm>
            <a:off x="360363" y="519113"/>
            <a:ext cx="9058275" cy="1249362"/>
          </a:xfrm>
        </p:spPr>
        <p:txBody>
          <a:bodyPr/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nb-NO" altLang="nb-NO" smtClean="0"/>
              <a:t>Hva kan vi finne?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92163" y="1768475"/>
            <a:ext cx="8769350" cy="4976813"/>
          </a:xfrm>
        </p:spPr>
        <p:txBody>
          <a:bodyPr/>
          <a:lstStyle/>
          <a:p>
            <a:pPr marL="458787" indent="-457200" eaLnBrk="1">
              <a:buSzPct val="45000"/>
              <a:buFont typeface="Times New Roman" panose="02020603050405020304" pitchFamily="18" charset="0"/>
              <a:buChar char="●"/>
              <a:tabLst>
                <a:tab pos="5588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/>
            </a:pPr>
            <a:r>
              <a:rPr lang="nb-NO" altLang="nb-NO" dirty="0" smtClean="0"/>
              <a:t>2 foreldre, 4 besteforeldre, 8 oldeforeldre, 16, 32, 64, 128, 256, </a:t>
            </a:r>
          </a:p>
          <a:p>
            <a:pPr marL="458787" indent="-457200" eaLnBrk="1">
              <a:buSzPct val="45000"/>
              <a:buFont typeface="Times New Roman" panose="02020603050405020304" pitchFamily="18" charset="0"/>
              <a:buChar char="●"/>
              <a:tabLst>
                <a:tab pos="5588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/>
            </a:pPr>
            <a:r>
              <a:rPr lang="nb-NO" altLang="nb-NO" dirty="0" smtClean="0"/>
              <a:t>512 tipptipptipptipptipptippoldeforeldre: Da har vi kommet oss til starten av kirkebøkene og manntallet av 1701 og vi har potensielt over 1000 aner...</a:t>
            </a:r>
          </a:p>
          <a:p>
            <a:pPr marL="458787" indent="-457200" eaLnBrk="1">
              <a:buSzPct val="45000"/>
              <a:buFont typeface="Times New Roman" panose="02020603050405020304" pitchFamily="18" charset="0"/>
              <a:buChar char="●"/>
              <a:tabLst>
                <a:tab pos="5588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/>
            </a:pPr>
            <a:r>
              <a:rPr lang="nb-NO" altLang="nb-NO" dirty="0" smtClean="0"/>
              <a:t>Etterkommerne til alle disse...</a:t>
            </a:r>
          </a:p>
          <a:p>
            <a:pPr marL="458787" indent="-457200" eaLnBrk="1">
              <a:buSzPct val="45000"/>
              <a:buFont typeface="Times New Roman" panose="02020603050405020304" pitchFamily="18" charset="0"/>
              <a:buChar char="●"/>
              <a:tabLst>
                <a:tab pos="5588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/>
            </a:pPr>
            <a:r>
              <a:rPr lang="nb-NO" altLang="nb-NO" dirty="0" smtClean="0"/>
              <a:t>Og eldre kilder fins...</a:t>
            </a:r>
          </a:p>
          <a:p>
            <a:pPr marL="558800" indent="-557213" eaLnBrk="1">
              <a:buClrTx/>
              <a:buFontTx/>
              <a:buNone/>
              <a:tabLst>
                <a:tab pos="5588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/>
            </a:pPr>
            <a:endParaRPr lang="nb-NO" altLang="nb-NO" dirty="0" smtClean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70975" cy="1262063"/>
          </a:xfrm>
        </p:spPr>
        <p:txBody>
          <a:bodyPr tIns="27720"/>
          <a:lstStyle/>
          <a:p>
            <a:pPr marL="215900" indent="-203200" eaLnBrk="1">
              <a:buClrTx/>
              <a:buFontTx/>
              <a:buNone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r>
              <a:rPr lang="en-US" altLang="nb-NO" smtClean="0"/>
              <a:t>Vi er ikke heldigitale!</a:t>
            </a: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157288" y="2076450"/>
            <a:ext cx="8418512" cy="4762500"/>
          </a:xfrm>
        </p:spPr>
        <p:txBody>
          <a:bodyPr/>
          <a:lstStyle/>
          <a:p>
            <a:pPr marL="419100" indent="-314325" eaLnBrk="1">
              <a:buClr>
                <a:srgbClr val="333333"/>
              </a:buClr>
              <a:buSzPct val="45000"/>
              <a:buFont typeface="Wingdings" panose="05000000000000000000" pitchFamily="2" charset="2"/>
              <a:buChar char=""/>
              <a:tabLst>
                <a:tab pos="419100" algn="l"/>
                <a:tab pos="523875" algn="l"/>
                <a:tab pos="973138" algn="l"/>
                <a:tab pos="1422400" algn="l"/>
                <a:tab pos="1871663" algn="l"/>
                <a:tab pos="2320925" algn="l"/>
                <a:tab pos="2770188" algn="l"/>
                <a:tab pos="3219450" algn="l"/>
                <a:tab pos="3668713" algn="l"/>
                <a:tab pos="4117975" algn="l"/>
                <a:tab pos="4567238" algn="l"/>
                <a:tab pos="5016500" algn="l"/>
                <a:tab pos="5465763" algn="l"/>
                <a:tab pos="5915025" algn="l"/>
                <a:tab pos="6364288" algn="l"/>
                <a:tab pos="6813550" algn="l"/>
                <a:tab pos="7262813" algn="l"/>
                <a:tab pos="7712075" algn="l"/>
                <a:tab pos="8161338" algn="l"/>
                <a:tab pos="8610600" algn="l"/>
                <a:tab pos="9059863" algn="l"/>
              </a:tabLst>
              <a:defRPr/>
            </a:pPr>
            <a:r>
              <a:rPr lang="en-US" altLang="nb-NO" dirty="0" err="1" smtClean="0"/>
              <a:t>Bruk</a:t>
            </a:r>
            <a:r>
              <a:rPr lang="en-US" altLang="nb-NO" dirty="0" smtClean="0"/>
              <a:t> </a:t>
            </a:r>
            <a:r>
              <a:rPr lang="en-US" altLang="nb-NO" dirty="0" err="1" smtClean="0"/>
              <a:t>skriveblokk</a:t>
            </a:r>
            <a:r>
              <a:rPr lang="en-US" altLang="nb-NO" dirty="0" smtClean="0"/>
              <a:t> </a:t>
            </a:r>
            <a:r>
              <a:rPr lang="en-US" altLang="nb-NO" dirty="0" err="1" smtClean="0"/>
              <a:t>eller</a:t>
            </a:r>
            <a:r>
              <a:rPr lang="en-US" altLang="nb-NO" dirty="0" smtClean="0"/>
              <a:t> </a:t>
            </a:r>
            <a:r>
              <a:rPr lang="en-US" altLang="nb-NO" dirty="0" err="1" smtClean="0"/>
              <a:t>kladdebok</a:t>
            </a:r>
            <a:r>
              <a:rPr lang="en-US" altLang="nb-NO" dirty="0" smtClean="0"/>
              <a:t> </a:t>
            </a:r>
            <a:r>
              <a:rPr lang="en-US" altLang="nb-NO" dirty="0" err="1" smtClean="0"/>
              <a:t>og</a:t>
            </a:r>
            <a:r>
              <a:rPr lang="en-US" altLang="nb-NO" dirty="0" smtClean="0"/>
              <a:t> </a:t>
            </a:r>
            <a:r>
              <a:rPr lang="en-US" altLang="nb-NO" dirty="0" err="1" smtClean="0"/>
              <a:t>penn</a:t>
            </a:r>
            <a:endParaRPr lang="en-US" altLang="nb-NO" dirty="0" smtClean="0"/>
          </a:p>
          <a:p>
            <a:pPr marL="419100" indent="-314325" eaLnBrk="1">
              <a:buClr>
                <a:srgbClr val="333333"/>
              </a:buClr>
              <a:buSzPct val="45000"/>
              <a:buFont typeface="Wingdings" panose="05000000000000000000" pitchFamily="2" charset="2"/>
              <a:buChar char=""/>
              <a:tabLst>
                <a:tab pos="419100" algn="l"/>
                <a:tab pos="523875" algn="l"/>
                <a:tab pos="973138" algn="l"/>
                <a:tab pos="1422400" algn="l"/>
                <a:tab pos="1871663" algn="l"/>
                <a:tab pos="2320925" algn="l"/>
                <a:tab pos="2770188" algn="l"/>
                <a:tab pos="3219450" algn="l"/>
                <a:tab pos="3668713" algn="l"/>
                <a:tab pos="4117975" algn="l"/>
                <a:tab pos="4567238" algn="l"/>
                <a:tab pos="5016500" algn="l"/>
                <a:tab pos="5465763" algn="l"/>
                <a:tab pos="5915025" algn="l"/>
                <a:tab pos="6364288" algn="l"/>
                <a:tab pos="6813550" algn="l"/>
                <a:tab pos="7262813" algn="l"/>
                <a:tab pos="7712075" algn="l"/>
                <a:tab pos="8161338" algn="l"/>
                <a:tab pos="8610600" algn="l"/>
                <a:tab pos="9059863" algn="l"/>
              </a:tabLst>
              <a:defRPr/>
            </a:pPr>
            <a:r>
              <a:rPr lang="en-US" altLang="nb-NO" dirty="0" err="1" smtClean="0"/>
              <a:t>Lydopptak</a:t>
            </a:r>
            <a:endParaRPr lang="en-US" altLang="nb-NO" dirty="0" smtClean="0"/>
          </a:p>
          <a:p>
            <a:pPr marL="419100" indent="-314325" eaLnBrk="1">
              <a:buClr>
                <a:srgbClr val="333333"/>
              </a:buClr>
              <a:buSzPct val="45000"/>
              <a:buFont typeface="Wingdings" panose="05000000000000000000" pitchFamily="2" charset="2"/>
              <a:buChar char=""/>
              <a:tabLst>
                <a:tab pos="419100" algn="l"/>
                <a:tab pos="523875" algn="l"/>
                <a:tab pos="973138" algn="l"/>
                <a:tab pos="1422400" algn="l"/>
                <a:tab pos="1871663" algn="l"/>
                <a:tab pos="2320925" algn="l"/>
                <a:tab pos="2770188" algn="l"/>
                <a:tab pos="3219450" algn="l"/>
                <a:tab pos="3668713" algn="l"/>
                <a:tab pos="4117975" algn="l"/>
                <a:tab pos="4567238" algn="l"/>
                <a:tab pos="5016500" algn="l"/>
                <a:tab pos="5465763" algn="l"/>
                <a:tab pos="5915025" algn="l"/>
                <a:tab pos="6364288" algn="l"/>
                <a:tab pos="6813550" algn="l"/>
                <a:tab pos="7262813" algn="l"/>
                <a:tab pos="7712075" algn="l"/>
                <a:tab pos="8161338" algn="l"/>
                <a:tab pos="8610600" algn="l"/>
                <a:tab pos="9059863" algn="l"/>
              </a:tabLst>
              <a:defRPr/>
            </a:pPr>
            <a:r>
              <a:rPr lang="en-US" altLang="nb-NO" dirty="0" smtClean="0"/>
              <a:t>Video</a:t>
            </a:r>
          </a:p>
          <a:p>
            <a:pPr marL="419100" indent="-314325" eaLnBrk="1">
              <a:buClr>
                <a:srgbClr val="333333"/>
              </a:buClr>
              <a:buSzPct val="45000"/>
              <a:buFont typeface="Wingdings" panose="05000000000000000000" pitchFamily="2" charset="2"/>
              <a:buChar char=""/>
              <a:tabLst>
                <a:tab pos="419100" algn="l"/>
                <a:tab pos="523875" algn="l"/>
                <a:tab pos="973138" algn="l"/>
                <a:tab pos="1422400" algn="l"/>
                <a:tab pos="1871663" algn="l"/>
                <a:tab pos="2320925" algn="l"/>
                <a:tab pos="2770188" algn="l"/>
                <a:tab pos="3219450" algn="l"/>
                <a:tab pos="3668713" algn="l"/>
                <a:tab pos="4117975" algn="l"/>
                <a:tab pos="4567238" algn="l"/>
                <a:tab pos="5016500" algn="l"/>
                <a:tab pos="5465763" algn="l"/>
                <a:tab pos="5915025" algn="l"/>
                <a:tab pos="6364288" algn="l"/>
                <a:tab pos="6813550" algn="l"/>
                <a:tab pos="7262813" algn="l"/>
                <a:tab pos="7712075" algn="l"/>
                <a:tab pos="8161338" algn="l"/>
                <a:tab pos="8610600" algn="l"/>
                <a:tab pos="9059863" algn="l"/>
              </a:tabLst>
              <a:defRPr/>
            </a:pPr>
            <a:r>
              <a:rPr lang="en-US" altLang="nb-NO" dirty="0" err="1" smtClean="0"/>
              <a:t>Hvordan</a:t>
            </a:r>
            <a:r>
              <a:rPr lang="en-US" altLang="nb-NO" dirty="0" smtClean="0"/>
              <a:t> </a:t>
            </a:r>
            <a:r>
              <a:rPr lang="en-US" altLang="nb-NO" dirty="0" err="1" smtClean="0"/>
              <a:t>ordne</a:t>
            </a:r>
            <a:r>
              <a:rPr lang="en-US" altLang="nb-NO" dirty="0" smtClean="0"/>
              <a:t> </a:t>
            </a:r>
            <a:r>
              <a:rPr lang="en-US" altLang="nb-NO" dirty="0" err="1" smtClean="0"/>
              <a:t>notatene</a:t>
            </a:r>
            <a:r>
              <a:rPr lang="en-US" altLang="nb-NO" dirty="0" smtClean="0"/>
              <a:t>?</a:t>
            </a:r>
          </a:p>
          <a:p>
            <a:pPr marL="419100" indent="-314325" eaLnBrk="1">
              <a:buClr>
                <a:srgbClr val="333333"/>
              </a:buClr>
              <a:buSzPct val="45000"/>
              <a:buFont typeface="Wingdings" panose="05000000000000000000" pitchFamily="2" charset="2"/>
              <a:buChar char=""/>
              <a:tabLst>
                <a:tab pos="419100" algn="l"/>
                <a:tab pos="523875" algn="l"/>
                <a:tab pos="973138" algn="l"/>
                <a:tab pos="1422400" algn="l"/>
                <a:tab pos="1871663" algn="l"/>
                <a:tab pos="2320925" algn="l"/>
                <a:tab pos="2770188" algn="l"/>
                <a:tab pos="3219450" algn="l"/>
                <a:tab pos="3668713" algn="l"/>
                <a:tab pos="4117975" algn="l"/>
                <a:tab pos="4567238" algn="l"/>
                <a:tab pos="5016500" algn="l"/>
                <a:tab pos="5465763" algn="l"/>
                <a:tab pos="5915025" algn="l"/>
                <a:tab pos="6364288" algn="l"/>
                <a:tab pos="6813550" algn="l"/>
                <a:tab pos="7262813" algn="l"/>
                <a:tab pos="7712075" algn="l"/>
                <a:tab pos="8161338" algn="l"/>
                <a:tab pos="8610600" algn="l"/>
                <a:tab pos="9059863" algn="l"/>
              </a:tabLst>
              <a:defRPr/>
            </a:pPr>
            <a:r>
              <a:rPr lang="en-US" altLang="nb-NO" b="1" i="1" dirty="0" smtClean="0"/>
              <a:t>Husk </a:t>
            </a:r>
            <a:r>
              <a:rPr lang="en-US" altLang="nb-NO" b="1" i="1" dirty="0" err="1" smtClean="0"/>
              <a:t>kildeangivelse</a:t>
            </a:r>
            <a:r>
              <a:rPr lang="en-US" altLang="nb-NO" b="1" i="1" dirty="0" smtClean="0"/>
              <a:t> – </a:t>
            </a:r>
            <a:r>
              <a:rPr lang="en-US" altLang="nb-NO" b="1" i="1" dirty="0" err="1" smtClean="0"/>
              <a:t>internettkilder</a:t>
            </a:r>
            <a:r>
              <a:rPr lang="en-US" altLang="nb-NO" b="1" i="1" dirty="0" smtClean="0"/>
              <a:t> </a:t>
            </a:r>
            <a:r>
              <a:rPr lang="en-US" altLang="nb-NO" b="1" i="1" dirty="0" err="1" smtClean="0"/>
              <a:t>er</a:t>
            </a:r>
            <a:r>
              <a:rPr lang="en-US" altLang="nb-NO" b="1" i="1" dirty="0" smtClean="0"/>
              <a:t> </a:t>
            </a:r>
            <a:r>
              <a:rPr lang="en-US" altLang="nb-NO" b="1" i="1" dirty="0" err="1" smtClean="0"/>
              <a:t>flyktige</a:t>
            </a:r>
            <a:r>
              <a:rPr lang="en-US" altLang="nb-NO" b="1" i="1" dirty="0" smtClean="0"/>
              <a:t> </a:t>
            </a:r>
            <a:r>
              <a:rPr lang="en-US" altLang="nb-NO" b="1" i="1" dirty="0" err="1" smtClean="0"/>
              <a:t>og</a:t>
            </a:r>
            <a:r>
              <a:rPr lang="en-US" altLang="nb-NO" b="1" i="1" dirty="0" smtClean="0"/>
              <a:t> </a:t>
            </a:r>
            <a:r>
              <a:rPr lang="en-US" altLang="nb-NO" b="1" i="1" dirty="0" err="1" smtClean="0"/>
              <a:t>må</a:t>
            </a:r>
            <a:r>
              <a:rPr lang="en-US" altLang="nb-NO" b="1" i="1" dirty="0" smtClean="0"/>
              <a:t> </a:t>
            </a:r>
            <a:r>
              <a:rPr lang="en-US" altLang="nb-NO" b="1" i="1" dirty="0" err="1" smtClean="0"/>
              <a:t>dateres</a:t>
            </a:r>
            <a:endParaRPr lang="en-US" altLang="nb-NO" b="1" i="1" dirty="0" smtClean="0"/>
          </a:p>
          <a:p>
            <a:pPr marL="431800" indent="-311150" eaLnBrk="1">
              <a:buClrTx/>
              <a:buSzPct val="45000"/>
              <a:buFontTx/>
              <a:buNone/>
              <a:tabLst>
                <a:tab pos="419100" algn="l"/>
                <a:tab pos="523875" algn="l"/>
                <a:tab pos="973138" algn="l"/>
                <a:tab pos="1422400" algn="l"/>
                <a:tab pos="1871663" algn="l"/>
                <a:tab pos="2320925" algn="l"/>
                <a:tab pos="2770188" algn="l"/>
                <a:tab pos="3219450" algn="l"/>
                <a:tab pos="3668713" algn="l"/>
                <a:tab pos="4117975" algn="l"/>
                <a:tab pos="4567238" algn="l"/>
                <a:tab pos="5016500" algn="l"/>
                <a:tab pos="5465763" algn="l"/>
                <a:tab pos="5915025" algn="l"/>
                <a:tab pos="6364288" algn="l"/>
                <a:tab pos="6813550" algn="l"/>
                <a:tab pos="7262813" algn="l"/>
                <a:tab pos="7712075" algn="l"/>
                <a:tab pos="8161338" algn="l"/>
                <a:tab pos="8610600" algn="l"/>
                <a:tab pos="9059863" algn="l"/>
              </a:tabLst>
              <a:defRPr/>
            </a:pPr>
            <a:endParaRPr lang="en-US" altLang="nb-NO" dirty="0" smtClean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70975" cy="1262063"/>
          </a:xfrm>
        </p:spPr>
        <p:txBody>
          <a:bodyPr tIns="27720"/>
          <a:lstStyle/>
          <a:p>
            <a:pPr marL="215900" indent="-203200" eaLnBrk="1">
              <a:buClrTx/>
              <a:buFontTx/>
              <a:buNone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r>
              <a:rPr lang="en-US" altLang="nb-NO" smtClean="0"/>
              <a:t>Arbeidet starter hjemme</a:t>
            </a:r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98513" y="1573213"/>
            <a:ext cx="8418512" cy="4762500"/>
          </a:xfrm>
        </p:spPr>
        <p:txBody>
          <a:bodyPr/>
          <a:lstStyle/>
          <a:p>
            <a:pPr marL="419100" indent="-314325" eaLnBrk="1">
              <a:buClr>
                <a:srgbClr val="333333"/>
              </a:buClr>
              <a:buSzPct val="45000"/>
              <a:buFont typeface="Wingdings" panose="05000000000000000000" pitchFamily="2" charset="2"/>
              <a:buChar char=""/>
              <a:tabLst>
                <a:tab pos="419100" algn="l"/>
                <a:tab pos="523875" algn="l"/>
                <a:tab pos="973138" algn="l"/>
                <a:tab pos="1422400" algn="l"/>
                <a:tab pos="1871663" algn="l"/>
                <a:tab pos="2320925" algn="l"/>
                <a:tab pos="2770188" algn="l"/>
                <a:tab pos="3219450" algn="l"/>
                <a:tab pos="3668713" algn="l"/>
                <a:tab pos="4117975" algn="l"/>
                <a:tab pos="4567238" algn="l"/>
                <a:tab pos="5016500" algn="l"/>
                <a:tab pos="5465763" algn="l"/>
                <a:tab pos="5915025" algn="l"/>
                <a:tab pos="6364288" algn="l"/>
                <a:tab pos="6813550" algn="l"/>
                <a:tab pos="7262813" algn="l"/>
                <a:tab pos="7712075" algn="l"/>
                <a:tab pos="8161338" algn="l"/>
                <a:tab pos="8610600" algn="l"/>
                <a:tab pos="9059863" algn="l"/>
              </a:tabLst>
              <a:defRPr/>
            </a:pPr>
            <a:r>
              <a:rPr lang="en-US" altLang="nb-NO" dirty="0" err="1" smtClean="0"/>
              <a:t>Det</a:t>
            </a:r>
            <a:r>
              <a:rPr lang="en-US" altLang="nb-NO" dirty="0" smtClean="0"/>
              <a:t> </a:t>
            </a:r>
            <a:r>
              <a:rPr lang="en-US" altLang="nb-NO" dirty="0" err="1" smtClean="0"/>
              <a:t>er</a:t>
            </a:r>
            <a:r>
              <a:rPr lang="en-US" altLang="nb-NO" dirty="0" smtClean="0"/>
              <a:t> </a:t>
            </a:r>
            <a:r>
              <a:rPr lang="en-US" altLang="nb-NO" b="1" i="1" dirty="0" err="1" smtClean="0"/>
              <a:t>alltid</a:t>
            </a:r>
            <a:r>
              <a:rPr lang="en-US" altLang="nb-NO" dirty="0" smtClean="0"/>
              <a:t> for </a:t>
            </a:r>
            <a:r>
              <a:rPr lang="en-US" altLang="nb-NO" dirty="0" err="1" smtClean="0"/>
              <a:t>seint</a:t>
            </a:r>
            <a:r>
              <a:rPr lang="en-US" altLang="nb-NO" dirty="0" smtClean="0"/>
              <a:t> å </a:t>
            </a:r>
            <a:r>
              <a:rPr lang="en-US" altLang="nb-NO" dirty="0" err="1" smtClean="0"/>
              <a:t>intervjue</a:t>
            </a:r>
            <a:r>
              <a:rPr lang="en-US" altLang="nb-NO" dirty="0" smtClean="0"/>
              <a:t> </a:t>
            </a:r>
            <a:r>
              <a:rPr lang="en-US" altLang="nb-NO" dirty="0" err="1" smtClean="0"/>
              <a:t>forfedre</a:t>
            </a:r>
            <a:endParaRPr lang="en-US" altLang="nb-NO" dirty="0" smtClean="0"/>
          </a:p>
          <a:p>
            <a:pPr marL="419100" indent="-314325" eaLnBrk="1">
              <a:buClr>
                <a:srgbClr val="333333"/>
              </a:buClr>
              <a:buSzPct val="45000"/>
              <a:buFont typeface="Wingdings" panose="05000000000000000000" pitchFamily="2" charset="2"/>
              <a:buChar char=""/>
              <a:tabLst>
                <a:tab pos="419100" algn="l"/>
                <a:tab pos="523875" algn="l"/>
                <a:tab pos="973138" algn="l"/>
                <a:tab pos="1422400" algn="l"/>
                <a:tab pos="1871663" algn="l"/>
                <a:tab pos="2320925" algn="l"/>
                <a:tab pos="2770188" algn="l"/>
                <a:tab pos="3219450" algn="l"/>
                <a:tab pos="3668713" algn="l"/>
                <a:tab pos="4117975" algn="l"/>
                <a:tab pos="4567238" algn="l"/>
                <a:tab pos="5016500" algn="l"/>
                <a:tab pos="5465763" algn="l"/>
                <a:tab pos="5915025" algn="l"/>
                <a:tab pos="6364288" algn="l"/>
                <a:tab pos="6813550" algn="l"/>
                <a:tab pos="7262813" algn="l"/>
                <a:tab pos="7712075" algn="l"/>
                <a:tab pos="8161338" algn="l"/>
                <a:tab pos="8610600" algn="l"/>
                <a:tab pos="9059863" algn="l"/>
              </a:tabLst>
              <a:defRPr/>
            </a:pPr>
            <a:r>
              <a:rPr lang="en-US" altLang="nb-NO" dirty="0" smtClean="0"/>
              <a:t>La </a:t>
            </a:r>
            <a:r>
              <a:rPr lang="en-US" altLang="nb-NO" dirty="0" err="1" smtClean="0"/>
              <a:t>deg</a:t>
            </a:r>
            <a:r>
              <a:rPr lang="en-US" altLang="nb-NO" dirty="0" smtClean="0"/>
              <a:t> </a:t>
            </a:r>
            <a:r>
              <a:rPr lang="en-US" altLang="nb-NO" dirty="0" err="1" smtClean="0"/>
              <a:t>intervjue</a:t>
            </a:r>
            <a:r>
              <a:rPr lang="en-US" altLang="nb-NO" dirty="0" smtClean="0"/>
              <a:t>, </a:t>
            </a:r>
            <a:r>
              <a:rPr lang="en-US" altLang="nb-NO" dirty="0" err="1" smtClean="0"/>
              <a:t>gjerne</a:t>
            </a:r>
            <a:r>
              <a:rPr lang="en-US" altLang="nb-NO" dirty="0" smtClean="0"/>
              <a:t> med video </a:t>
            </a:r>
            <a:r>
              <a:rPr lang="en-US" altLang="nb-NO" dirty="0" err="1" smtClean="0"/>
              <a:t>og</a:t>
            </a:r>
            <a:r>
              <a:rPr lang="en-US" altLang="nb-NO" dirty="0" smtClean="0"/>
              <a:t> </a:t>
            </a:r>
            <a:r>
              <a:rPr lang="en-US" altLang="nb-NO" dirty="0" err="1" smtClean="0"/>
              <a:t>lyd</a:t>
            </a:r>
            <a:endParaRPr lang="en-US" altLang="nb-NO" dirty="0" smtClean="0"/>
          </a:p>
          <a:p>
            <a:pPr marL="419100" indent="-314325" eaLnBrk="1">
              <a:buClr>
                <a:srgbClr val="333333"/>
              </a:buClr>
              <a:buSzPct val="45000"/>
              <a:buFont typeface="Wingdings" panose="05000000000000000000" pitchFamily="2" charset="2"/>
              <a:buChar char=""/>
              <a:tabLst>
                <a:tab pos="419100" algn="l"/>
                <a:tab pos="523875" algn="l"/>
                <a:tab pos="973138" algn="l"/>
                <a:tab pos="1422400" algn="l"/>
                <a:tab pos="1871663" algn="l"/>
                <a:tab pos="2320925" algn="l"/>
                <a:tab pos="2770188" algn="l"/>
                <a:tab pos="3219450" algn="l"/>
                <a:tab pos="3668713" algn="l"/>
                <a:tab pos="4117975" algn="l"/>
                <a:tab pos="4567238" algn="l"/>
                <a:tab pos="5016500" algn="l"/>
                <a:tab pos="5465763" algn="l"/>
                <a:tab pos="5915025" algn="l"/>
                <a:tab pos="6364288" algn="l"/>
                <a:tab pos="6813550" algn="l"/>
                <a:tab pos="7262813" algn="l"/>
                <a:tab pos="7712075" algn="l"/>
                <a:tab pos="8161338" algn="l"/>
                <a:tab pos="8610600" algn="l"/>
                <a:tab pos="9059863" algn="l"/>
              </a:tabLst>
              <a:defRPr/>
            </a:pPr>
            <a:r>
              <a:rPr lang="en-US" altLang="nb-NO" dirty="0" err="1" smtClean="0"/>
              <a:t>Det</a:t>
            </a:r>
            <a:r>
              <a:rPr lang="en-US" altLang="nb-NO" dirty="0" smtClean="0"/>
              <a:t> </a:t>
            </a:r>
            <a:r>
              <a:rPr lang="en-US" altLang="nb-NO" dirty="0" err="1" smtClean="0"/>
              <a:t>er</a:t>
            </a:r>
            <a:r>
              <a:rPr lang="en-US" altLang="nb-NO" dirty="0" smtClean="0"/>
              <a:t> mange </a:t>
            </a:r>
            <a:r>
              <a:rPr lang="en-US" altLang="nb-NO" dirty="0" err="1" smtClean="0"/>
              <a:t>kilder</a:t>
            </a:r>
            <a:r>
              <a:rPr lang="en-US" altLang="nb-NO" dirty="0" smtClean="0"/>
              <a:t> </a:t>
            </a:r>
            <a:r>
              <a:rPr lang="en-US" altLang="nb-NO" dirty="0" err="1" smtClean="0"/>
              <a:t>som</a:t>
            </a:r>
            <a:r>
              <a:rPr lang="en-US" altLang="nb-NO" dirty="0" smtClean="0"/>
              <a:t> </a:t>
            </a:r>
            <a:r>
              <a:rPr lang="en-US" altLang="nb-NO" dirty="0" err="1" smtClean="0"/>
              <a:t>aldri</a:t>
            </a:r>
            <a:r>
              <a:rPr lang="en-US" altLang="nb-NO" dirty="0" smtClean="0"/>
              <a:t> </a:t>
            </a:r>
            <a:r>
              <a:rPr lang="en-US" altLang="nb-NO" dirty="0" err="1" smtClean="0"/>
              <a:t>kommer</a:t>
            </a:r>
            <a:r>
              <a:rPr lang="en-US" altLang="nb-NO" dirty="0" smtClean="0"/>
              <a:t> </a:t>
            </a:r>
            <a:r>
              <a:rPr lang="en-US" altLang="nb-NO" dirty="0" err="1" smtClean="0"/>
              <a:t>på</a:t>
            </a:r>
            <a:r>
              <a:rPr lang="en-US" altLang="nb-NO" dirty="0" smtClean="0"/>
              <a:t> </a:t>
            </a:r>
            <a:r>
              <a:rPr lang="en-US" altLang="nb-NO" dirty="0" err="1" smtClean="0"/>
              <a:t>trykk</a:t>
            </a:r>
            <a:endParaRPr lang="en-US" altLang="nb-NO" dirty="0" smtClean="0"/>
          </a:p>
          <a:p>
            <a:pPr marL="419100" indent="-314325" eaLnBrk="1">
              <a:buClr>
                <a:srgbClr val="333333"/>
              </a:buClr>
              <a:buSzPct val="45000"/>
              <a:buFont typeface="Wingdings" panose="05000000000000000000" pitchFamily="2" charset="2"/>
              <a:buChar char=""/>
              <a:tabLst>
                <a:tab pos="419100" algn="l"/>
                <a:tab pos="523875" algn="l"/>
                <a:tab pos="973138" algn="l"/>
                <a:tab pos="1422400" algn="l"/>
                <a:tab pos="1871663" algn="l"/>
                <a:tab pos="2320925" algn="l"/>
                <a:tab pos="2770188" algn="l"/>
                <a:tab pos="3219450" algn="l"/>
                <a:tab pos="3668713" algn="l"/>
                <a:tab pos="4117975" algn="l"/>
                <a:tab pos="4567238" algn="l"/>
                <a:tab pos="5016500" algn="l"/>
                <a:tab pos="5465763" algn="l"/>
                <a:tab pos="5915025" algn="l"/>
                <a:tab pos="6364288" algn="l"/>
                <a:tab pos="6813550" algn="l"/>
                <a:tab pos="7262813" algn="l"/>
                <a:tab pos="7712075" algn="l"/>
                <a:tab pos="8161338" algn="l"/>
                <a:tab pos="8610600" algn="l"/>
                <a:tab pos="9059863" algn="l"/>
              </a:tabLst>
              <a:defRPr/>
            </a:pPr>
            <a:r>
              <a:rPr lang="en-US" altLang="nb-NO" dirty="0" err="1" smtClean="0"/>
              <a:t>Hvor</a:t>
            </a:r>
            <a:r>
              <a:rPr lang="en-US" altLang="nb-NO" dirty="0" smtClean="0"/>
              <a:t> </a:t>
            </a:r>
            <a:r>
              <a:rPr lang="en-US" altLang="nb-NO" dirty="0" err="1" smtClean="0"/>
              <a:t>finner</a:t>
            </a:r>
            <a:r>
              <a:rPr lang="en-US" altLang="nb-NO" dirty="0" smtClean="0"/>
              <a:t> vi </a:t>
            </a:r>
            <a:r>
              <a:rPr lang="en-US" altLang="nb-NO" dirty="0" err="1" smtClean="0"/>
              <a:t>stoffet</a:t>
            </a:r>
            <a:r>
              <a:rPr lang="en-US" altLang="nb-NO" dirty="0" smtClean="0"/>
              <a:t>?</a:t>
            </a:r>
          </a:p>
          <a:p>
            <a:pPr marL="431800" indent="-311150" eaLnBrk="1">
              <a:buClrTx/>
              <a:buSzPct val="45000"/>
              <a:buFontTx/>
              <a:buNone/>
              <a:tabLst>
                <a:tab pos="419100" algn="l"/>
                <a:tab pos="523875" algn="l"/>
                <a:tab pos="973138" algn="l"/>
                <a:tab pos="1422400" algn="l"/>
                <a:tab pos="1871663" algn="l"/>
                <a:tab pos="2320925" algn="l"/>
                <a:tab pos="2770188" algn="l"/>
                <a:tab pos="3219450" algn="l"/>
                <a:tab pos="3668713" algn="l"/>
                <a:tab pos="4117975" algn="l"/>
                <a:tab pos="4567238" algn="l"/>
                <a:tab pos="5016500" algn="l"/>
                <a:tab pos="5465763" algn="l"/>
                <a:tab pos="5915025" algn="l"/>
                <a:tab pos="6364288" algn="l"/>
                <a:tab pos="6813550" algn="l"/>
                <a:tab pos="7262813" algn="l"/>
                <a:tab pos="7712075" algn="l"/>
                <a:tab pos="8161338" algn="l"/>
                <a:tab pos="8610600" algn="l"/>
                <a:tab pos="9059863" algn="l"/>
              </a:tabLst>
              <a:defRPr/>
            </a:pPr>
            <a:endParaRPr lang="en-US" altLang="nb-NO" dirty="0" smtClean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58275" cy="1249363"/>
          </a:xfrm>
        </p:spPr>
        <p:txBody>
          <a:bodyPr/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nb-NO" altLang="nb-NO" smtClean="0"/>
              <a:t>Slektshistorier</a:t>
            </a:r>
          </a:p>
        </p:txBody>
      </p:sp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2" t="50078" r="29999" b="30049"/>
          <a:stretch>
            <a:fillRect/>
          </a:stretch>
        </p:blipFill>
        <p:spPr bwMode="auto">
          <a:xfrm>
            <a:off x="3959225" y="3070225"/>
            <a:ext cx="2447925" cy="139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50002" t="50078" r="29999" b="3004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70975" cy="1262063"/>
          </a:xfrm>
        </p:spPr>
        <p:txBody>
          <a:bodyPr tIns="27720"/>
          <a:lstStyle/>
          <a:p>
            <a:pPr eaLnBrk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nb-NO" smtClean="0"/>
              <a:t>Kanskje familiebibelener et sted å starte?</a:t>
            </a:r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49" t="20033" r="14999" b="25038"/>
          <a:stretch>
            <a:fillRect/>
          </a:stretch>
        </p:blipFill>
        <p:spPr bwMode="auto">
          <a:xfrm>
            <a:off x="2303463" y="1698625"/>
            <a:ext cx="4838700" cy="442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53149" t="20033" r="14999" b="2503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ema">
  <a:themeElements>
    <a:clrScheme name="Office-tem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-tema">
      <a:majorFont>
        <a:latin typeface="Arial"/>
        <a:ea typeface="msmincho"/>
        <a:cs typeface="msmincho"/>
      </a:majorFont>
      <a:minorFont>
        <a:latin typeface="Arial"/>
        <a:ea typeface="msmincho"/>
        <a:cs typeface="msmincho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nb-NO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nb-NO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Office-tem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em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tem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em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em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em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em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-tem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-tema">
      <a:majorFont>
        <a:latin typeface="Times New Roman"/>
        <a:ea typeface=""/>
        <a:cs typeface="Arial Unicode MS"/>
      </a:majorFont>
      <a:minorFont>
        <a:latin typeface="Times New Roman"/>
        <a:ea typeface="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nb-NO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nb-NO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Office-tem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em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tem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em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em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em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em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34517</TotalTime>
  <Words>510</Words>
  <Application>Microsoft Office PowerPoint</Application>
  <PresentationFormat>Egendefinert</PresentationFormat>
  <Paragraphs>139</Paragraphs>
  <Slides>31</Slides>
  <Notes>30</Notes>
  <HiddenSlides>3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2</vt:i4>
      </vt:variant>
      <vt:variant>
        <vt:lpstr>Lysbildetitler</vt:lpstr>
      </vt:variant>
      <vt:variant>
        <vt:i4>31</vt:i4>
      </vt:variant>
    </vt:vector>
  </HeadingPairs>
  <TitlesOfParts>
    <vt:vector size="38" baseType="lpstr">
      <vt:lpstr>Arial Unicode MS</vt:lpstr>
      <vt:lpstr>Arial</vt:lpstr>
      <vt:lpstr>msmincho</vt:lpstr>
      <vt:lpstr>Times New Roman</vt:lpstr>
      <vt:lpstr>Wingdings</vt:lpstr>
      <vt:lpstr>Office-tema</vt:lpstr>
      <vt:lpstr>Office-tema</vt:lpstr>
      <vt:lpstr>Slektsgransking grunnkurs</vt:lpstr>
      <vt:lpstr>Innhold i kurset:</vt:lpstr>
      <vt:lpstr>Plan for i dag:</vt:lpstr>
      <vt:lpstr>Innledning</vt:lpstr>
      <vt:lpstr>Hva kan vi finne?</vt:lpstr>
      <vt:lpstr>Vi er ikke heldigitale!</vt:lpstr>
      <vt:lpstr>Arbeidet starter hjemme</vt:lpstr>
      <vt:lpstr>Slektshistorier</vt:lpstr>
      <vt:lpstr>Kanskje familiebibelener et sted å starte?</vt:lpstr>
      <vt:lpstr>Folketelling</vt:lpstr>
      <vt:lpstr>Ett eksempel: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Foreløpige notater:</vt:lpstr>
      <vt:lpstr>Skal vi prøve folketellinga 1900?</vt:lpstr>
      <vt:lpstr>Folketellinga 1891</vt:lpstr>
      <vt:lpstr>Folketellinga 1875</vt:lpstr>
      <vt:lpstr>Folketellinga 1865</vt:lpstr>
      <vt:lpstr>Det fins feil i folketellinger!</vt:lpstr>
      <vt:lpstr>Folketellinga 1801!</vt:lpstr>
      <vt:lpstr>Gravminner</vt:lpstr>
      <vt:lpstr>DIS som ressurs</vt:lpstr>
      <vt:lpstr>https://slektogdata.no/</vt:lpstr>
      <vt:lpstr>https://slektogdata.no/gravminner</vt:lpstr>
      <vt:lpstr>Kanskje nabograva er interessant?</vt:lpstr>
      <vt:lpstr>Lekse til neste gang:</vt:lpstr>
      <vt:lpstr>PowerPoint-presentasjon</vt:lpstr>
      <vt:lpstr>Sees neste uke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Introducing a New Product</dc:title>
  <dc:creator>Hans Andreas Isdahl</dc:creator>
  <dc:description>General introduction of a new product taking customer wishes into account</dc:description>
  <cp:lastModifiedBy>Hanne</cp:lastModifiedBy>
  <cp:revision>12</cp:revision>
  <cp:lastPrinted>2022-10-31T11:45:38Z</cp:lastPrinted>
  <dcterms:created xsi:type="dcterms:W3CDTF">2022-10-09T14:03:55Z</dcterms:created>
  <dcterms:modified xsi:type="dcterms:W3CDTF">2022-11-02T08:07:34Z</dcterms:modified>
</cp:coreProperties>
</file>